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99" r:id="rId2"/>
    <p:sldId id="30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1FEF"/>
    <a:srgbClr val="341AF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4E231-D57E-4427-AF2D-B0A462C32D3A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32C96-3758-4203-A354-CCCA137C7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s://www.google.com/url?sa=i&amp;rct=j&amp;q=&amp;esrc=s&amp;source=images&amp;cd=&amp;cad=rja&amp;uact=8&amp;ved=0ahUKEwjtkOrZ2OXXAhUDCewKHernAQMQjRwIBw&amp;url=https://infograph.venngage.com/p/179087/ppe&amp;psig=AOvVaw398GDhrUM2o-pBFG5DjT_5&amp;ust=1512110475644127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1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38800" y="838200"/>
            <a:ext cx="3352800" cy="2514600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5105400" cy="480900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Date: 26.09.2017    </a:t>
            </a: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Incident</a:t>
            </a: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: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LTI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algn="just"/>
            <a:endParaRPr lang="en-US" sz="1200" dirty="0" smtClean="0">
              <a:latin typeface="+mj-lt"/>
              <a:sym typeface="Wingdings" pitchFamily="2" charset="2"/>
            </a:endParaRPr>
          </a:p>
          <a:p>
            <a:pPr algn="just"/>
            <a:r>
              <a:rPr lang="en-US" sz="1600" dirty="0" smtClean="0">
                <a:sym typeface="Wingdings" pitchFamily="2" charset="2"/>
              </a:rPr>
              <a:t>Contractor driver was on top of a flatbed trailer (1.75m high) re-adjusting stanchions and dunnage in preparation for loading tubing. He lost consciousness falling from the trailer to the ground resulting in a fracture to his left forearm. </a:t>
            </a:r>
          </a:p>
          <a:p>
            <a:pPr algn="just"/>
            <a:endParaRPr lang="en-US" sz="1200" dirty="0" smtClean="0">
              <a:latin typeface="+mj-lt"/>
              <a:sym typeface="Wingdings" pitchFamily="2" charset="2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1050" dirty="0">
              <a:latin typeface="Arial" charset="0"/>
              <a:cs typeface="Tahoma" pitchFamily="34" charset="0"/>
            </a:endParaRPr>
          </a:p>
          <a:p>
            <a:pPr marL="114300" indent="-114300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sym typeface="Wingdings" pitchFamily="2" charset="2"/>
              </a:rPr>
              <a:t>Carry out Stanchion and Dunnage placement on trailers from ground, if possible.</a:t>
            </a:r>
          </a:p>
          <a:p>
            <a:pPr marL="114300" indent="-114300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sym typeface="Wingdings" pitchFamily="2" charset="2"/>
              </a:rPr>
              <a:t>Ensure adequate supervision .</a:t>
            </a:r>
          </a:p>
          <a:p>
            <a:pPr marL="114300" indent="-114300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sym typeface="Wingdings" pitchFamily="2" charset="2"/>
              </a:rPr>
              <a:t>Ensure there is watchman on ground close to trailer to observe person working on top of the trailer.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6930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638800"/>
            <a:ext cx="5181600" cy="584775"/>
          </a:xfrm>
          <a:prstGeom prst="rect">
            <a:avLst/>
          </a:prstGeom>
          <a:solidFill>
            <a:srgbClr val="471FE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Beware of Fall hazards while working at edge of trailer  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56488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8" name="Picture 17" descr="1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38800" y="3501008"/>
            <a:ext cx="3352800" cy="2514600"/>
          </a:xfrm>
          <a:prstGeom prst="rect">
            <a:avLst/>
          </a:prstGeom>
        </p:spPr>
      </p:pic>
      <p:sp>
        <p:nvSpPr>
          <p:cNvPr id="17" name="Curved Left Arrow 16"/>
          <p:cNvSpPr/>
          <p:nvPr/>
        </p:nvSpPr>
        <p:spPr bwMode="auto">
          <a:xfrm>
            <a:off x="7269480" y="1828800"/>
            <a:ext cx="762000" cy="1143000"/>
          </a:xfrm>
          <a:prstGeom prst="curvedLeftArrow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634" name="Freeform 132"/>
          <p:cNvSpPr>
            <a:spLocks/>
          </p:cNvSpPr>
          <p:nvPr/>
        </p:nvSpPr>
        <p:spPr bwMode="auto">
          <a:xfrm>
            <a:off x="8435280" y="5456076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9" name="Picture 2" descr="نتيجة بحث الصور عن ‪man standing wearing PPE‬‏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 l="32000" t="1600" r="30667" b="11733"/>
          <a:stretch>
            <a:fillRect/>
          </a:stretch>
        </p:blipFill>
        <p:spPr bwMode="auto">
          <a:xfrm>
            <a:off x="6477000" y="4165037"/>
            <a:ext cx="304800" cy="707571"/>
          </a:xfrm>
          <a:prstGeom prst="rect">
            <a:avLst/>
          </a:prstGeom>
          <a:noFill/>
        </p:spPr>
      </p:pic>
      <p:sp>
        <p:nvSpPr>
          <p:cNvPr id="23" name="Isosceles Triangle 22"/>
          <p:cNvSpPr/>
          <p:nvPr/>
        </p:nvSpPr>
        <p:spPr bwMode="auto">
          <a:xfrm rot="7222927">
            <a:off x="7302019" y="4145735"/>
            <a:ext cx="381000" cy="1403081"/>
          </a:xfrm>
          <a:prstGeom prst="triangle">
            <a:avLst/>
          </a:prstGeom>
          <a:solidFill>
            <a:srgbClr val="FF0000">
              <a:alpha val="5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0" name="Picture 2" descr="نتيجة بحث الصور عن ‪man standing wearing PPE‬‏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 l="32000" t="1600" r="34400" b="2400"/>
          <a:stretch>
            <a:fillRect/>
          </a:stretch>
        </p:blipFill>
        <p:spPr bwMode="auto">
          <a:xfrm flipH="1">
            <a:off x="7920372" y="5079437"/>
            <a:ext cx="274320" cy="783771"/>
          </a:xfrm>
          <a:prstGeom prst="rect">
            <a:avLst/>
          </a:prstGeom>
          <a:noFill/>
        </p:spPr>
      </p:pic>
      <p:pic>
        <p:nvPicPr>
          <p:cNvPr id="24" name="Picture 2" descr="نتيجة بحث الصور عن ‪man standing wearing PPE‬‏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 l="32000" t="1600" r="34400" b="2400"/>
          <a:stretch>
            <a:fillRect/>
          </a:stretch>
        </p:blipFill>
        <p:spPr bwMode="auto">
          <a:xfrm rot="5400000" flipH="1">
            <a:off x="6708856" y="2485852"/>
            <a:ext cx="274320" cy="783771"/>
          </a:xfrm>
          <a:prstGeom prst="rect">
            <a:avLst/>
          </a:prstGeom>
          <a:noFill/>
        </p:spPr>
      </p:pic>
      <p:pic>
        <p:nvPicPr>
          <p:cNvPr id="25" name="Picture 2" descr="نتيجة بحث الصور عن ‪man standing wearing PPE‬‏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 l="32000" t="1600" r="30667" b="11733"/>
          <a:stretch>
            <a:fillRect/>
          </a:stretch>
        </p:blipFill>
        <p:spPr bwMode="auto">
          <a:xfrm flipH="1">
            <a:off x="6948264" y="1497293"/>
            <a:ext cx="304800" cy="707571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5652120" y="6021288"/>
            <a:ext cx="3312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alibri" pitchFamily="34" charset="0"/>
                <a:cs typeface="Calibri" pitchFamily="34" charset="0"/>
              </a:rPr>
              <a:t>Always have a watchman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43396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your trailer bed have Antislip protective coating?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the provision of access and egress ladder for climbing on and off the trailer bed?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the condition of safety shoes at regular intervals?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sufficient provision of First Aiders in your teams?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identify all hazards associated with loading and unloading of trailers?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52400" y="838200"/>
            <a:ext cx="38843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 26.09.2017                  Incident: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LTI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91974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C3F7D2A7-9993-4BDE-BDBF-174F13EBA55E}"/>
</file>

<file path=customXml/itemProps2.xml><?xml version="1.0" encoding="utf-8"?>
<ds:datastoreItem xmlns:ds="http://schemas.openxmlformats.org/officeDocument/2006/customXml" ds:itemID="{9FF5D5EF-E48E-41C8-807A-147A34700809}"/>
</file>

<file path=customXml/itemProps3.xml><?xml version="1.0" encoding="utf-8"?>
<ds:datastoreItem xmlns:ds="http://schemas.openxmlformats.org/officeDocument/2006/customXml" ds:itemID="{F9ED070F-5EF3-44D2-B798-A17FA721B775}"/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278</Words>
  <Application>Microsoft Office PowerPoint</Application>
  <PresentationFormat>On-screen Show (4:3)</PresentationFormat>
  <Paragraphs>40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50</cp:revision>
  <dcterms:created xsi:type="dcterms:W3CDTF">2017-06-15T10:43:50Z</dcterms:created>
  <dcterms:modified xsi:type="dcterms:W3CDTF">2018-05-07T10:27:33Z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