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334000" cy="36471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04.11.2017	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scaffolder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was engaged in scaffold erection activities, meanwhile he was standing on the ground and guiding the alignment of the scaffold. While doing so he placed his right foot on a step ladder which was stacked adjacent to the plinth beam.  The ladder slipped and he lost his balance and fell on to the ground fracturing his upper left arm.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700" dirty="0" smtClean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watch your footing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ensure equipment is properly used.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87778" y="4950023"/>
            <a:ext cx="5122422" cy="307777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FF00"/>
                </a:solidFill>
                <a:latin typeface="Tahoma" pitchFamily="34" charset="0"/>
              </a:rPr>
              <a:t>Pay attention to your footing</a:t>
            </a: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0" y="1073023"/>
            <a:ext cx="3233058" cy="2279777"/>
          </a:xfrm>
          <a:prstGeom prst="rect">
            <a:avLst/>
          </a:prstGeom>
        </p:spPr>
      </p:pic>
      <p:grpSp>
        <p:nvGrpSpPr>
          <p:cNvPr id="13" name="Group 131"/>
          <p:cNvGrpSpPr>
            <a:grpSpLocks/>
          </p:cNvGrpSpPr>
          <p:nvPr/>
        </p:nvGrpSpPr>
        <p:grpSpPr bwMode="auto">
          <a:xfrm>
            <a:off x="8444108" y="2672102"/>
            <a:ext cx="319346" cy="544513"/>
            <a:chOff x="3504" y="544"/>
            <a:chExt cx="2287" cy="1855"/>
          </a:xfrm>
        </p:grpSpPr>
        <p:sp>
          <p:nvSpPr>
            <p:cNvPr id="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0" y="3581400"/>
            <a:ext cx="3276599" cy="2286000"/>
          </a:xfrm>
          <a:prstGeom prst="rect">
            <a:avLst/>
          </a:prstGeom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381291" y="5147416"/>
            <a:ext cx="435497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9"/>
            <a:ext cx="8351838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the training and hazard hunt modules be enhanced to improve behaviors relating to complacency, lack of concentration etc.?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TBTs remind workers about maintaining constant awareness of hazards and the use of appropriate equipment or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tools?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consider complacency  as a risk factor for your workforce during routine activities?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people are adequately communicated of worksite hazards and risks?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tools possess a risk always and alerted people about this risk?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supervisors have a vigilance on unsafe acts and conditions?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86034" y="838200"/>
            <a:ext cx="3547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04.11.2017	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91986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BC28659-21A0-46A6-8C10-100C2A298301}"/>
</file>

<file path=customXml/itemProps2.xml><?xml version="1.0" encoding="utf-8"?>
<ds:datastoreItem xmlns:ds="http://schemas.openxmlformats.org/officeDocument/2006/customXml" ds:itemID="{1A9E88CD-A404-466D-AFCB-192BC5CA618B}"/>
</file>

<file path=customXml/itemProps3.xml><?xml version="1.0" encoding="utf-8"?>
<ds:datastoreItem xmlns:ds="http://schemas.openxmlformats.org/officeDocument/2006/customXml" ds:itemID="{7831DBCF-789E-44EB-8DAE-0DE02A3A5B98}"/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215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51</cp:revision>
  <dcterms:created xsi:type="dcterms:W3CDTF">2017-06-15T10:43:50Z</dcterms:created>
  <dcterms:modified xsi:type="dcterms:W3CDTF">2018-05-07T10:31:34Z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