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A8B6D-FFC5-4641-841A-53383C847C2B}" type="datetimeFigureOut">
              <a:rPr lang="en-US" smtClean="0"/>
              <a:pPr/>
              <a:t>18/05/2017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3E10A-3D13-4C28-A1C4-337B11847F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327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E10A-3D13-4C28-A1C4-337B11847F5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3199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E10A-3D13-4C28-A1C4-337B11847F5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319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B2704-A3F5-4D01-A84C-04B3F21D60DB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792D6-1F53-49B3-B48A-74E319C602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44429-1A95-4D4B-A35F-B62106488C8B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F2C0A-80DC-49AA-9804-9DC0EDB2AC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A857B-51D1-461E-AB3E-0BD389A6CD89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F4BDE-10D1-4F5E-99D3-0C1B8E462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42425-8EC4-4DCB-9CD1-1433FE4F8B51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E6DA-26F3-4B83-8F79-5C082AC3E6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2A326-F027-4881-9BE7-CE4C10B51D39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73DA-2FDC-4FB4-BBEE-F86D3126E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6D977-2792-4CB5-AD29-110C7444CA96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C6C1-1835-4942-93A3-4DDB178C8E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8666-0F1B-4293-BE3E-36AAD5B7CA25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8A50B-C8D5-47E6-A129-2A570BBE96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3087B-110D-42CB-A7A7-DF24D55D9C01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C0C9E-3C28-4DC4-AB78-5BD334848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 descr="PPT option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491D6-35C8-4526-80BD-B55F97E379BB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7E954-BF5E-4408-85C6-B2A1C8D8D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36D9-3EAB-4945-AFE4-B90A1D7E10AD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ACB95-0377-4D9F-A321-DC644F6B5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BD839-5ECF-4401-B00A-07A7637F0F24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48F2-1068-44FE-90C3-3E572A89B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79A13F-7442-4693-ABA3-B72A95DD5AB2}" type="datetime1">
              <a:rPr lang="en-US" smtClean="0"/>
              <a:pPr>
                <a:defRPr/>
              </a:pPr>
              <a:t>18/05/2017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High potential incident 30.03.2015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F711C0-ACAF-4489-871A-1B2F23DC6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1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838200" y="4724400"/>
            <a:ext cx="3581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5" descr="PPT optio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Safety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0" y="3429000"/>
            <a:ext cx="3962400" cy="2316019"/>
          </a:xfrm>
          <a:ln>
            <a:solidFill>
              <a:srgbClr val="C00000"/>
            </a:solidFill>
          </a:ln>
        </p:spPr>
        <p:txBody>
          <a:bodyPr wrap="square" lIns="91440"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US" sz="1700" u="sng" dirty="0" smtClean="0">
                <a:latin typeface="Arial" pitchFamily="34" charset="0"/>
                <a:cs typeface="Arial" pitchFamily="34" charset="0"/>
              </a:rPr>
              <a:t>not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remove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KB lines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US" sz="1700" u="sng" dirty="0" smtClean="0">
                <a:latin typeface="Arial" pitchFamily="34" charset="0"/>
                <a:cs typeface="Arial" pitchFamily="34" charset="0"/>
              </a:rPr>
              <a:t>not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travel under live OHL’s without KB in place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Notify Electrical department when lines are too low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Ensure you have written permission for any changes agreed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914400" y="1066800"/>
            <a:ext cx="72390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58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Over Head Lines (OHL) and kicker </a:t>
            </a:r>
            <a:r>
              <a:rPr lang="en-US" sz="1600" b="1" dirty="0" smtClean="0">
                <a:solidFill>
                  <a:schemeClr val="bg1"/>
                </a:solidFill>
              </a:rPr>
              <a:t>boards #02</a:t>
            </a:r>
            <a:endParaRPr lang="en-US" sz="1600" b="1" dirty="0" smtClean="0">
              <a:solidFill>
                <a:schemeClr val="bg1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736600"/>
            <a:ext cx="914400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Alert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Repeat incident 16.05.2017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029200" y="1674674"/>
            <a:ext cx="3810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</a:rPr>
              <a:t>During a recent Rig Move, several kicker board (KB) lines were </a:t>
            </a:r>
            <a:r>
              <a:rPr lang="en-US" u="sng" dirty="0" smtClean="0">
                <a:latin typeface="Arial" pitchFamily="34" charset="0"/>
              </a:rPr>
              <a:t>removed</a:t>
            </a:r>
            <a:r>
              <a:rPr lang="en-US" dirty="0" smtClean="0">
                <a:latin typeface="Arial" pitchFamily="34" charset="0"/>
              </a:rPr>
              <a:t> to allow a clear path for </a:t>
            </a:r>
            <a:r>
              <a:rPr lang="en-US" dirty="0" smtClean="0">
                <a:latin typeface="Arial" pitchFamily="34" charset="0"/>
              </a:rPr>
              <a:t>the rig </a:t>
            </a:r>
            <a:r>
              <a:rPr lang="en-US" dirty="0" smtClean="0">
                <a:latin typeface="Arial" pitchFamily="34" charset="0"/>
              </a:rPr>
              <a:t>mast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without shutting off the power to the lines. </a:t>
            </a:r>
            <a:endParaRPr lang="en-US" dirty="0"/>
          </a:p>
        </p:txBody>
      </p:sp>
      <p:pic>
        <p:nvPicPr>
          <p:cNvPr id="1026" name="Picture 2" descr="C:\Users\MU50033.CORP\AppData\Local\Microsoft\Windows\Temporary Internet Files\Content.Outlook\BGCW7OVE\20170516_105130_resiz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399" y="1752600"/>
            <a:ext cx="4741333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PPT optio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Safety Alert</a:t>
            </a: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Repeat incident </a:t>
            </a:r>
            <a:r>
              <a:rPr lang="en-US" dirty="0" smtClean="0"/>
              <a:t>16.05.2017</a:t>
            </a:r>
            <a:endParaRPr lang="en-US" dirty="0" smtClean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752600" y="990600"/>
            <a:ext cx="5943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Mr. Musleh asks the questions of can it happen to you?</a:t>
            </a:r>
          </a:p>
        </p:txBody>
      </p:sp>
      <p:pic>
        <p:nvPicPr>
          <p:cNvPr id="9" name="Picture 8" descr="posi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0" y="1905000"/>
            <a:ext cx="1714330" cy="3956599"/>
          </a:xfrm>
          <a:prstGeom prst="rect">
            <a:avLst/>
          </a:prstGeom>
        </p:spPr>
      </p:pic>
      <p:sp>
        <p:nvSpPr>
          <p:cNvPr id="18" name="Rounded Rectangular Callout 20"/>
          <p:cNvSpPr>
            <a:spLocks noChangeArrowheads="1"/>
          </p:cNvSpPr>
          <p:nvPr/>
        </p:nvSpPr>
        <p:spPr bwMode="auto">
          <a:xfrm>
            <a:off x="152400" y="1524000"/>
            <a:ext cx="6587706" cy="1752600"/>
          </a:xfrm>
          <a:prstGeom prst="wedgeRoundRectCallout">
            <a:avLst>
              <a:gd name="adj1" fmla="val 63767"/>
              <a:gd name="adj2" fmla="val 5094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Do you ensure the kicker boards (KB) are in place?</a:t>
            </a:r>
            <a:endParaRPr lang="en-US" sz="1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Are 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all kicker boards and OHL measured and recorded during the Route Survey?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Do 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you report inaccuracies of kicker board heights?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Are 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staff 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reminded of overhead power lines during TBT’s? </a:t>
            </a:r>
            <a:endParaRPr lang="en-US" sz="1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Do you ensure you have written permission from the Electrical Department before carrying out any work on KB and OHL’s?</a:t>
            </a:r>
            <a:endParaRPr lang="en-US" sz="1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Do you ensure you adhere to the requirements of SP-1242?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42900" indent="-342900"/>
            <a:r>
              <a:rPr lang="en-GB" sz="1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>
              <a:buFont typeface="Arial" charset="0"/>
              <a:buAutoNum type="arabicPeriod"/>
            </a:pPr>
            <a:endParaRPr lang="en-GB" sz="1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91990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0D36F36-4708-434F-96D0-1670FA9C5608}"/>
</file>

<file path=customXml/itemProps2.xml><?xml version="1.0" encoding="utf-8"?>
<ds:datastoreItem xmlns:ds="http://schemas.openxmlformats.org/officeDocument/2006/customXml" ds:itemID="{D771ADEB-C463-4D25-A8AA-B47D3A809E05}"/>
</file>

<file path=customXml/itemProps3.xml><?xml version="1.0" encoding="utf-8"?>
<ds:datastoreItem xmlns:ds="http://schemas.openxmlformats.org/officeDocument/2006/customXml" ds:itemID="{B25E84AB-BA05-4E37-B592-632A23772D4A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702</TotalTime>
  <Words>208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Theme</vt:lpstr>
      <vt:lpstr>Safety Alert</vt:lpstr>
      <vt:lpstr>Safety Alert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at Height</dc:title>
  <dc:creator>Kevin</dc:creator>
  <cp:lastModifiedBy>mu50033</cp:lastModifiedBy>
  <cp:revision>102</cp:revision>
  <dcterms:created xsi:type="dcterms:W3CDTF">2014-06-17T03:31:20Z</dcterms:created>
  <dcterms:modified xsi:type="dcterms:W3CDTF">2017-05-18T07:04:28Z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