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838200" y="30480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6388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019800" y="4648200"/>
            <a:ext cx="922020" cy="2048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536636"/>
              </p:ext>
            </p:extLst>
          </p:nvPr>
        </p:nvGraphicFramePr>
        <p:xfrm>
          <a:off x="1828799" y="762000"/>
          <a:ext cx="716280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4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4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2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(#12)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14.05.18 @</a:t>
                      </a:r>
                      <a:r>
                        <a:rPr lang="en-GB" sz="1400" b="0" kern="1200" baseline="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18:05hrs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Bahja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endParaRPr lang="en-GB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381000" y="3657600"/>
            <a:ext cx="5410200" cy="762000"/>
          </a:xfrm>
          <a:prstGeom prst="wedgeRoundRectCallout">
            <a:avLst>
              <a:gd name="adj1" fmla="val 61777"/>
              <a:gd name="adj2" fmla="val 154223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</a:t>
            </a: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always adjust your speed </a:t>
            </a: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on roundabouts?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apply defensive driving techniques?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ensure you and passengers wear seatbelts?</a:t>
            </a: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369403"/>
            <a:ext cx="556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GB" sz="1200" dirty="0">
                <a:latin typeface="Calibri" pitchFamily="34" charset="0"/>
              </a:rPr>
              <a:t>A water tanker driver and helper were at Bahja roundabout when the driver lost control of the vehicle resulting in the tanker tipping over on to its right side resulting in a multiple soft tissues injuries requiring surgical intervention. </a:t>
            </a:r>
            <a:endParaRPr lang="en-US" sz="1200" dirty="0">
              <a:latin typeface="Calibri" pitchFamily="34" charset="0"/>
            </a:endParaRPr>
          </a:p>
          <a:p>
            <a:pPr algn="just"/>
            <a:endParaRPr lang="en-US" sz="1200" dirty="0">
              <a:latin typeface="Calibri" pitchFamily="34" charset="0"/>
            </a:endParaRPr>
          </a:p>
        </p:txBody>
      </p:sp>
      <p:pic>
        <p:nvPicPr>
          <p:cNvPr id="1026" name="Picture 2" descr="G:\N_MSE3\1 A New Structure\1- Incident Investigation\LTIs\2018\LTI#12 ATE\IMG-20180516-WA0013.jpg"/>
          <p:cNvPicPr>
            <a:picLocks noChangeAspect="1" noChangeArrowheads="1"/>
          </p:cNvPicPr>
          <p:nvPr/>
        </p:nvPicPr>
        <p:blipFill>
          <a:blip r:embed="rId5" cstate="print"/>
          <a:srcRect t="26316" r="23684" b="17544"/>
          <a:stretch>
            <a:fillRect/>
          </a:stretch>
        </p:blipFill>
        <p:spPr bwMode="auto">
          <a:xfrm>
            <a:off x="5943600" y="1752600"/>
            <a:ext cx="3048000" cy="2590800"/>
          </a:xfrm>
          <a:prstGeom prst="rect">
            <a:avLst/>
          </a:prstGeom>
          <a:noFill/>
        </p:spPr>
      </p:pic>
      <p:pic>
        <p:nvPicPr>
          <p:cNvPr id="1027" name="Picture 3" descr="G:\N_MSE3\1 A New Structure\2- LFI\Mr.Musleh\All Mr Musleh Images\rollover\truck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200" y="533400"/>
            <a:ext cx="1592702" cy="152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91992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C406F06D-7760-4704-AA49-38F84E3CC8EF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schemas.openxmlformats.org/package/2006/metadata/core-properties"/>
    <ds:schemaRef ds:uri="http://purl.org/dc/dcmitype/"/>
    <ds:schemaRef ds:uri="http://schemas.microsoft.com/sharepoint/v3/fields"/>
    <ds:schemaRef ds:uri="http://schemas.microsoft.com/office/2006/metadata/properties"/>
    <ds:schemaRef ds:uri="http://purl.org/dc/elements/1.1/"/>
    <ds:schemaRef ds:uri="4880E4F8-4B7D-4BDD-91E3-E10D47036ECA"/>
    <ds:schemaRef ds:uri="http://schemas.microsoft.com/office/infopath/2007/PartnerControls"/>
    <ds:schemaRef ds:uri="9d51eac6-a7d5-47f5-a119-63d146adb134"/>
    <ds:schemaRef ds:uri="http://schemas.microsoft.com/office/2006/documentManagement/types"/>
    <ds:schemaRef ds:uri="4880e4f8-4b7d-4bdd-91e3-e10d47036eca"/>
    <ds:schemaRef ds:uri="http://schemas.microsoft.com/sharepoint/v3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8526</TotalTime>
  <Words>127</Words>
  <Application>Microsoft Office PowerPoint</Application>
  <PresentationFormat>On-screen Show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907</cp:revision>
  <dcterms:created xsi:type="dcterms:W3CDTF">2001-05-03T06:07:08Z</dcterms:created>
  <dcterms:modified xsi:type="dcterms:W3CDTF">2024-04-21T06:06:02Z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