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1437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38200" y="33496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897035"/>
              </p:ext>
            </p:extLst>
          </p:nvPr>
        </p:nvGraphicFramePr>
        <p:xfrm>
          <a:off x="1828799" y="762000"/>
          <a:ext cx="716280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(#14)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15.06.18 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16:00hrs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Saih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Rawl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3810000"/>
            <a:ext cx="5715000" cy="990600"/>
          </a:xfrm>
          <a:prstGeom prst="wedgeRoundRectCallout">
            <a:avLst>
              <a:gd name="adj1" fmla="val 58375"/>
              <a:gd name="adj2" fmla="val 90898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always ensure clear communication with your team members</a:t>
            </a: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?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use tag lines or hands free tools to guide the load?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&amp; your team members are in a safe location? 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consider the line of fire?</a:t>
            </a: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445603"/>
            <a:ext cx="556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sz="1200" dirty="0">
                <a:latin typeface="Calibri" pitchFamily="34" charset="0"/>
              </a:rPr>
              <a:t>While preparing to lower the mast the Roustabout attempted to align the air winch to the base of a dolly, while doing so the winch swung crushing his left arm between the dolly frame and winch resulting in a fracture to his left forearm.     </a:t>
            </a:r>
          </a:p>
          <a:p>
            <a:r>
              <a:rPr lang="en-GB" sz="1200" dirty="0">
                <a:latin typeface="Calibri" pitchFamily="34" charset="0"/>
              </a:rPr>
              <a:t>  </a:t>
            </a:r>
            <a:r>
              <a:rPr lang="en-GB" sz="1200" dirty="0"/>
              <a:t>                                                                                                                              </a:t>
            </a:r>
            <a:endParaRPr lang="en-US" sz="1200" dirty="0">
              <a:latin typeface="Calibri" pitchFamily="34" charset="0"/>
            </a:endParaRPr>
          </a:p>
        </p:txBody>
      </p:sp>
      <p:pic>
        <p:nvPicPr>
          <p:cNvPr id="17" name="Picture 16" descr="swinging pip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381000"/>
            <a:ext cx="1600200" cy="1752600"/>
          </a:xfrm>
          <a:prstGeom prst="rect">
            <a:avLst/>
          </a:prstGeom>
        </p:spPr>
      </p:pic>
      <p:pic>
        <p:nvPicPr>
          <p:cNvPr id="21" name="Picture 20" descr="20180615_16004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72200" y="1752600"/>
            <a:ext cx="2895600" cy="22860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629400" y="4110335"/>
            <a:ext cx="20574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alibri" pitchFamily="34" charset="0"/>
              </a:rPr>
              <a:t>Crush point between Dolly post &amp; winch. </a:t>
            </a:r>
          </a:p>
        </p:txBody>
      </p:sp>
      <p:sp>
        <p:nvSpPr>
          <p:cNvPr id="22" name="Explosion 2 21"/>
          <p:cNvSpPr/>
          <p:nvPr/>
        </p:nvSpPr>
        <p:spPr bwMode="auto">
          <a:xfrm>
            <a:off x="7086600" y="2209800"/>
            <a:ext cx="381000" cy="609600"/>
          </a:xfrm>
          <a:prstGeom prst="irregularSeal2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92000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9C3E0736-8A5E-4724-B732-B2C04AA88A3F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4880e4f8-4b7d-4bdd-91e3-e10d47036eca"/>
    <ds:schemaRef ds:uri="http://schemas.microsoft.com/office/2006/documentManagement/types"/>
    <ds:schemaRef ds:uri="http://purl.org/dc/elements/1.1/"/>
    <ds:schemaRef ds:uri="http://purl.org/dc/terms/"/>
    <ds:schemaRef ds:uri="http://schemas.microsoft.com/sharepoint/v3/fields"/>
    <ds:schemaRef ds:uri="http://schemas.microsoft.com/office/infopath/2007/PartnerControls"/>
    <ds:schemaRef ds:uri="http://schemas.openxmlformats.org/package/2006/metadata/core-properties"/>
    <ds:schemaRef ds:uri="9d51eac6-a7d5-47f5-a119-63d146adb134"/>
    <ds:schemaRef ds:uri="http://schemas.microsoft.com/sharepoint/v3"/>
    <ds:schemaRef ds:uri="http://schemas.microsoft.com/office/2006/metadata/properties"/>
    <ds:schemaRef ds:uri="4880E4F8-4B7D-4BDD-91E3-E10D47036EC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8606</TotalTime>
  <Words>165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921</cp:revision>
  <dcterms:created xsi:type="dcterms:W3CDTF">2001-05-03T06:07:08Z</dcterms:created>
  <dcterms:modified xsi:type="dcterms:W3CDTF">2024-04-21T06:04:44Z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