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40" autoAdjust="0"/>
    <p:restoredTop sz="95747" autoAdjust="0"/>
  </p:normalViewPr>
  <p:slideViewPr>
    <p:cSldViewPr>
      <p:cViewPr varScale="1">
        <p:scale>
          <a:sx n="73" d="100"/>
          <a:sy n="73" d="100"/>
        </p:scale>
        <p:origin x="14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152400" y="1981200"/>
            <a:ext cx="5562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+mj-lt"/>
                <a:cs typeface="Calibri" pitchFamily="34" charset="0"/>
              </a:rPr>
              <a:t>What happened</a:t>
            </a:r>
          </a:p>
          <a:p>
            <a:endParaRPr lang="en-US" sz="1200" dirty="0"/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838200" y="3349625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03200" y="54864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6388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019800" y="4648200"/>
            <a:ext cx="922020" cy="2048933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2196735"/>
              </p:ext>
            </p:extLst>
          </p:nvPr>
        </p:nvGraphicFramePr>
        <p:xfrm>
          <a:off x="1828799" y="762000"/>
          <a:ext cx="7162802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49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99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48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7297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(#15)</a:t>
                      </a: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1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26.06.18 @</a:t>
                      </a:r>
                      <a:r>
                        <a:rPr lang="en-GB" sz="1400" b="0" kern="1200" baseline="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16:00hrs</a:t>
                      </a:r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Yibal-Khuff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tx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 </a:t>
            </a:r>
            <a:endParaRPr lang="en-GB" sz="20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228600" y="3810000"/>
            <a:ext cx="5715000" cy="762000"/>
          </a:xfrm>
          <a:prstGeom prst="wedgeRoundRectCallout">
            <a:avLst>
              <a:gd name="adj1" fmla="val 58375"/>
              <a:gd name="adj2" fmla="val 133120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</a:t>
            </a: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always check the gas connections</a:t>
            </a: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?  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always ensure the gas detectors are installed in your kitchen?</a:t>
            </a:r>
          </a:p>
          <a:p>
            <a:pPr marL="342900" indent="-342900">
              <a:buFontTx/>
              <a:buAutoNum type="arabicPeriod"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always consider the line of fire?</a:t>
            </a:r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52400" y="2437538"/>
            <a:ext cx="5562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en-GB" sz="1200" dirty="0">
                <a:latin typeface="Calibri" pitchFamily="34" charset="0"/>
              </a:rPr>
              <a:t>While preparing chapatti’s for breakfast, a gas hose came off the burner igniting the gas, causing a fire. The Chapatti Maker was engulfed in the flames resulting in 3</a:t>
            </a:r>
            <a:r>
              <a:rPr lang="en-GB" sz="1200" baseline="30000" dirty="0">
                <a:latin typeface="Calibri" pitchFamily="34" charset="0"/>
              </a:rPr>
              <a:t>rd</a:t>
            </a:r>
            <a:r>
              <a:rPr lang="en-GB" sz="1200" dirty="0">
                <a:latin typeface="Calibri" pitchFamily="34" charset="0"/>
              </a:rPr>
              <a:t> degree burns to 45% of his body. </a:t>
            </a:r>
            <a:endParaRPr lang="en-US" sz="1200" dirty="0">
              <a:latin typeface="Calibri" pitchFamily="34" charset="0"/>
            </a:endParaRPr>
          </a:p>
          <a:p>
            <a:r>
              <a:rPr lang="en-GB" sz="1200" dirty="0"/>
              <a:t> </a:t>
            </a:r>
            <a:r>
              <a:rPr lang="en-GB" sz="1200" dirty="0">
                <a:latin typeface="Calibri" pitchFamily="34" charset="0"/>
                <a:cs typeface="Calibri" pitchFamily="34" charset="0"/>
              </a:rPr>
              <a:t>                                                                                                   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9" name="Picture 18" descr="Panic (Fire incident)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10899" y="762000"/>
            <a:ext cx="1136901" cy="1219200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6553200" y="3853190"/>
            <a:ext cx="2057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latin typeface="Calibri" pitchFamily="34" charset="0"/>
                <a:cs typeface="Calibri" pitchFamily="34" charset="0"/>
              </a:rPr>
              <a:t>Point hose detached </a:t>
            </a:r>
          </a:p>
        </p:txBody>
      </p:sp>
      <p:pic>
        <p:nvPicPr>
          <p:cNvPr id="22" name="Picture 21" descr="IMG-20180627-WA0008.jpg"/>
          <p:cNvPicPr>
            <a:picLocks noChangeAspect="1"/>
          </p:cNvPicPr>
          <p:nvPr/>
        </p:nvPicPr>
        <p:blipFill>
          <a:blip r:embed="rId6" cstate="print"/>
          <a:srcRect t="54000"/>
          <a:stretch>
            <a:fillRect/>
          </a:stretch>
        </p:blipFill>
        <p:spPr>
          <a:xfrm>
            <a:off x="6096000" y="1905000"/>
            <a:ext cx="2857500" cy="1981200"/>
          </a:xfrm>
          <a:prstGeom prst="rect">
            <a:avLst/>
          </a:prstGeom>
        </p:spPr>
      </p:pic>
      <p:sp>
        <p:nvSpPr>
          <p:cNvPr id="24" name="Oval 23"/>
          <p:cNvSpPr/>
          <p:nvPr/>
        </p:nvSpPr>
        <p:spPr bwMode="auto">
          <a:xfrm>
            <a:off x="7315200" y="3124200"/>
            <a:ext cx="381000" cy="457200"/>
          </a:xfrm>
          <a:prstGeom prst="ellipse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92001</DocId>
    <ImageCreateDate xmlns="4880E4F8-4B7D-4BDD-91E3-E10D47036ECA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44761D3-94C5-4C49-B272-5431815078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4880E4F8-4B7D-4BDD-91E3-E10D47036ECA"/>
    <ds:schemaRef ds:uri="http://schemas.microsoft.com/sharepoint/v3/fields"/>
    <ds:schemaRef ds:uri="4880e4f8-4b7d-4bdd-91e3-e10d47036eca"/>
    <ds:schemaRef ds:uri="9d51eac6-a7d5-47f5-a119-63d146adb1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A5D88EA-5F43-417B-8A80-9407E5803871}">
  <ds:schemaRefs>
    <ds:schemaRef ds:uri="http://schemas.openxmlformats.org/package/2006/metadata/core-properties"/>
    <ds:schemaRef ds:uri="http://purl.org/dc/terms/"/>
    <ds:schemaRef ds:uri="4880E4F8-4B7D-4BDD-91E3-E10D47036ECA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microsoft.com/office/2006/documentManagement/types"/>
    <ds:schemaRef ds:uri="9d51eac6-a7d5-47f5-a119-63d146adb134"/>
    <ds:schemaRef ds:uri="http://purl.org/dc/elements/1.1/"/>
    <ds:schemaRef ds:uri="4880e4f8-4b7d-4bdd-91e3-e10d47036eca"/>
    <ds:schemaRef ds:uri="http://schemas.microsoft.com/sharepoint/v3/field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8817</TotalTime>
  <Words>135</Words>
  <Application>Microsoft Office PowerPoint</Application>
  <PresentationFormat>On-screen Show (4:3)</PresentationFormat>
  <Paragraphs>31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935</cp:revision>
  <dcterms:created xsi:type="dcterms:W3CDTF">2001-05-03T06:07:08Z</dcterms:created>
  <dcterms:modified xsi:type="dcterms:W3CDTF">2024-04-21T06:04:12Z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