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349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196735"/>
              </p:ext>
            </p:extLst>
          </p:nvPr>
        </p:nvGraphicFramePr>
        <p:xfrm>
          <a:off x="1828799" y="762000"/>
          <a:ext cx="71628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(#15)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26.06.18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16:00hrs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Yibal-Khuff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10000"/>
            <a:ext cx="5715000" cy="762000"/>
          </a:xfrm>
          <a:prstGeom prst="wedgeRoundRectCallout">
            <a:avLst>
              <a:gd name="adj1" fmla="val 58375"/>
              <a:gd name="adj2" fmla="val 13312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always check the gas connections</a:t>
            </a: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?  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the gas detectors are installed in your kitchen?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the line of fire?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37538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itchFamily="34" charset="0"/>
              </a:rPr>
              <a:t>While preparing chapatti’s for breakfast, a gas hose came off the burner igniting the gas, causing a fire. The Chapatti Maker was engulfed in the flames resulting in 3</a:t>
            </a:r>
            <a:r>
              <a:rPr lang="en-GB" sz="1200" baseline="30000" dirty="0">
                <a:latin typeface="Calibri" pitchFamily="34" charset="0"/>
              </a:rPr>
              <a:t>rd</a:t>
            </a:r>
            <a:r>
              <a:rPr lang="en-GB" sz="1200" dirty="0">
                <a:latin typeface="Calibri" pitchFamily="34" charset="0"/>
              </a:rPr>
              <a:t> degree burns to 45% of his body. </a:t>
            </a:r>
            <a:endParaRPr lang="en-US" sz="1200" dirty="0">
              <a:latin typeface="Calibri" pitchFamily="34" charset="0"/>
            </a:endParaRPr>
          </a:p>
          <a:p>
            <a:r>
              <a:rPr lang="en-GB" sz="1200" dirty="0"/>
              <a:t> </a:t>
            </a:r>
            <a:r>
              <a:rPr lang="en-GB" sz="1200" dirty="0">
                <a:latin typeface="Calibri" pitchFamily="34" charset="0"/>
                <a:cs typeface="Calibri" pitchFamily="34" charset="0"/>
              </a:rPr>
              <a:t>                                                                                                   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 descr="Panic (Fire incident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0899" y="762000"/>
            <a:ext cx="1136901" cy="1219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553200" y="3853190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Calibri" pitchFamily="34" charset="0"/>
                <a:cs typeface="Calibri" pitchFamily="34" charset="0"/>
              </a:rPr>
              <a:t>Point hose detached </a:t>
            </a:r>
          </a:p>
        </p:txBody>
      </p:sp>
      <p:pic>
        <p:nvPicPr>
          <p:cNvPr id="22" name="Picture 21" descr="IMG-20180627-WA0008.jpg"/>
          <p:cNvPicPr>
            <a:picLocks noChangeAspect="1"/>
          </p:cNvPicPr>
          <p:nvPr/>
        </p:nvPicPr>
        <p:blipFill>
          <a:blip r:embed="rId6" cstate="print"/>
          <a:srcRect t="54000"/>
          <a:stretch>
            <a:fillRect/>
          </a:stretch>
        </p:blipFill>
        <p:spPr>
          <a:xfrm>
            <a:off x="6096000" y="1905000"/>
            <a:ext cx="2857500" cy="1981200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 bwMode="auto">
          <a:xfrm>
            <a:off x="7315200" y="3124200"/>
            <a:ext cx="381000" cy="457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92001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1E7645-6250-475A-98E2-A9FCC17899F7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openxmlformats.org/package/2006/metadata/core-properties"/>
    <ds:schemaRef ds:uri="http://purl.org/dc/terms/"/>
    <ds:schemaRef ds:uri="4880E4F8-4B7D-4BDD-91E3-E10D47036ECA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office/2006/documentManagement/types"/>
    <ds:schemaRef ds:uri="9d51eac6-a7d5-47f5-a119-63d146adb134"/>
    <ds:schemaRef ds:uri="http://purl.org/dc/elements/1.1/"/>
    <ds:schemaRef ds:uri="4880e4f8-4b7d-4bdd-91e3-e10d47036eca"/>
    <ds:schemaRef ds:uri="http://schemas.microsoft.com/sharepoint/v3/field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8817</TotalTime>
  <Words>135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935</cp:revision>
  <dcterms:created xsi:type="dcterms:W3CDTF">2001-05-03T06:07:08Z</dcterms:created>
  <dcterms:modified xsi:type="dcterms:W3CDTF">2024-04-21T06:04:12Z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