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33059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(#16)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01.07.18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13:30hrs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762000"/>
          </a:xfrm>
          <a:prstGeom prst="wedgeRoundRectCallout">
            <a:avLst>
              <a:gd name="adj1" fmla="val 58375"/>
              <a:gd name="adj2" fmla="val 13312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that guards and covers are in place on machinery?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report damaged equipment immediately?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what could go wrong? </a:t>
            </a: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7538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A driver was attempting to start the water pump using a pull start rope around the crank, when his left hand was dragged into the pumps mechanism amputating all four fingers on his left hand.  </a:t>
            </a:r>
            <a:endParaRPr lang="en-US" sz="1200" dirty="0">
              <a:latin typeface="Calibri" pitchFamily="34" charset="0"/>
            </a:endParaRPr>
          </a:p>
          <a:p>
            <a:r>
              <a:rPr lang="en-GB" sz="1200" dirty="0"/>
              <a:t> </a:t>
            </a:r>
            <a:r>
              <a:rPr lang="en-GB" sz="1200" dirty="0">
                <a:latin typeface="Calibri" pitchFamily="34" charset="0"/>
                <a:cs typeface="Calibri" pitchFamily="34" charset="0"/>
              </a:rPr>
              <a:t>                                                                                                   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" name="Picture 2" descr="G:\N_MSE3\1 A New Structure\2- LFI\Mr.Musleh\All Mr Musleh Images\GENERAL\Trapped Fingers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4800" y="762000"/>
            <a:ext cx="1382485" cy="1219200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6781800" y="4267200"/>
            <a:ext cx="17526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j-lt"/>
              </a:rPr>
              <a:t>Hand became entangled in motor</a:t>
            </a:r>
          </a:p>
        </p:txBody>
      </p:sp>
      <p:pic>
        <p:nvPicPr>
          <p:cNvPr id="21" name="Picture 20" descr="Z:\PRIVATE\BE_HSE_Incident Management_2018\07 July\20180701_NCC_LTI_Fingers\06 - Photos\IMG-20180701-WA0009.jpg"/>
          <p:cNvPicPr/>
          <p:nvPr/>
        </p:nvPicPr>
        <p:blipFill>
          <a:blip r:embed="rId6" cstate="email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5" y="1828800"/>
            <a:ext cx="2790825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" descr="G:\N_MSE3\1 A New Structure\2- LFI\Mr.Musleh\All Mr Musleh Images\arms and legs\left arm gloved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3498922">
            <a:off x="6845782" y="2866567"/>
            <a:ext cx="457967" cy="943163"/>
          </a:xfrm>
          <a:prstGeom prst="rect">
            <a:avLst/>
          </a:prstGeom>
          <a:noFill/>
        </p:spPr>
      </p:pic>
      <p:cxnSp>
        <p:nvCxnSpPr>
          <p:cNvPr id="25" name="Straight Arrow Connector 24"/>
          <p:cNvCxnSpPr>
            <a:stCxn id="26" idx="0"/>
          </p:cNvCxnSpPr>
          <p:nvPr/>
        </p:nvCxnSpPr>
        <p:spPr bwMode="auto">
          <a:xfrm flipH="1" flipV="1">
            <a:off x="7543800" y="3124200"/>
            <a:ext cx="1143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92002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7611DBA-C044-4AB0-8212-DC2561FB0D6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4880e4f8-4b7d-4bdd-91e3-e10d47036eca"/>
    <ds:schemaRef ds:uri="http://schemas.microsoft.com/sharepoint/v3"/>
    <ds:schemaRef ds:uri="http://schemas.microsoft.com/sharepoint/v3/fields"/>
    <ds:schemaRef ds:uri="http://purl.org/dc/dcmitype/"/>
    <ds:schemaRef ds:uri="http://schemas.microsoft.com/office/infopath/2007/PartnerControls"/>
    <ds:schemaRef ds:uri="9d51eac6-a7d5-47f5-a119-63d146adb134"/>
    <ds:schemaRef ds:uri="4880E4F8-4B7D-4BDD-91E3-E10D47036EC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8874</TotalTime>
  <Words>133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946</cp:revision>
  <dcterms:created xsi:type="dcterms:W3CDTF">2001-05-03T06:07:08Z</dcterms:created>
  <dcterms:modified xsi:type="dcterms:W3CDTF">2024-04-21T06:03:42Z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