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8382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19800" y="4648200"/>
            <a:ext cx="922020" cy="2048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856203311"/>
              </p:ext>
            </p:extLst>
          </p:nvPr>
        </p:nvGraphicFramePr>
        <p:xfrm>
          <a:off x="1828799" y="762000"/>
          <a:ext cx="7162802"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4">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(#19)</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02.07.18 @ 17:00 </a:t>
                      </a:r>
                      <a:r>
                        <a:rPr lang="en-GB" sz="1400" b="0" kern="1200" baseline="0" dirty="0">
                          <a:solidFill>
                            <a:schemeClr val="tx1"/>
                          </a:solidFill>
                          <a:latin typeface="Calibri" pitchFamily="34" charset="0"/>
                          <a:ea typeface="+mn-ea"/>
                          <a:cs typeface="Calibri" pitchFamily="34" charset="0"/>
                        </a:rPr>
                        <a:t>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Muscat Express Road</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3810000"/>
            <a:ext cx="5715000" cy="838200"/>
          </a:xfrm>
          <a:prstGeom prst="wedgeRoundRectCallout">
            <a:avLst>
              <a:gd name="adj1" fmla="val 58374"/>
              <a:gd name="adj2" fmla="val 118305"/>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you ensure you check your vehicle prior to stating your journey? </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ensure you drive according to the road conditions?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ensure the load is secure before driving?</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drive if you are fatigued?</a:t>
            </a:r>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70666"/>
            <a:ext cx="5943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1200" dirty="0">
                <a:latin typeface="Calibri" pitchFamily="34" charset="0"/>
              </a:rPr>
              <a:t>Whilst travelling between Barka and Halban on the Express way, the driver lost control of the truck crashing through the central reservation crossing to the opposite carriage before rolling over resulting in the driver suffering a fractured back. </a:t>
            </a:r>
            <a:endParaRPr lang="en-US" sz="1200" dirty="0">
              <a:latin typeface="Calibri" pitchFamily="34" charset="0"/>
              <a:cs typeface="Calibri" pitchFamily="34" charset="0"/>
            </a:endParaRPr>
          </a:p>
        </p:txBody>
      </p:sp>
      <p:pic>
        <p:nvPicPr>
          <p:cNvPr id="21" name="Picture 20" descr="C:\Users\steven.mcgarry\AppData\Local\Microsoft\Windows\Temporary Internet Files\Content.Word\Screenshot_20180703-091711_WhatsApp.jpg"/>
          <p:cNvPicPr/>
          <p:nvPr/>
        </p:nvPicPr>
        <p:blipFill rotWithShape="1">
          <a:blip r:embed="rId5" cstate="print">
            <a:extLst>
              <a:ext uri="{28A0092B-C50C-407E-A947-70E740481C1C}">
                <a14:useLocalDpi xmlns:a14="http://schemas.microsoft.com/office/drawing/2010/main" val="0"/>
              </a:ext>
            </a:extLst>
          </a:blip>
          <a:srcRect t="31892" b="32072"/>
          <a:stretch/>
        </p:blipFill>
        <p:spPr bwMode="auto">
          <a:xfrm>
            <a:off x="6400800" y="1905000"/>
            <a:ext cx="2520314" cy="1866900"/>
          </a:xfrm>
          <a:prstGeom prst="rect">
            <a:avLst/>
          </a:prstGeom>
          <a:noFill/>
          <a:ln>
            <a:noFill/>
          </a:ln>
          <a:extLst>
            <a:ext uri="{53640926-AAD7-44D8-BBD7-CCE9431645EC}">
              <a14:shadowObscured xmlns:a14="http://schemas.microsoft.com/office/drawing/2010/main"/>
            </a:ext>
          </a:extLst>
        </p:spPr>
      </p:pic>
      <p:pic>
        <p:nvPicPr>
          <p:cNvPr id="24" name="Picture 23" descr="truck.png"/>
          <p:cNvPicPr>
            <a:picLocks noChangeAspect="1"/>
          </p:cNvPicPr>
          <p:nvPr/>
        </p:nvPicPr>
        <p:blipFill>
          <a:blip r:embed="rId6" cstate="print"/>
          <a:stretch>
            <a:fillRect/>
          </a:stretch>
        </p:blipFill>
        <p:spPr>
          <a:xfrm>
            <a:off x="0" y="533400"/>
            <a:ext cx="1769561" cy="125100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92005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1FDB4AF-C903-4194-B632-762C7D951A8C}"/>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4880E4F8-4B7D-4BDD-91E3-E10D47036ECA"/>
    <ds:schemaRef ds:uri="http://purl.org/dc/elements/1.1/"/>
    <ds:schemaRef ds:uri="4880e4f8-4b7d-4bdd-91e3-e10d47036eca"/>
    <ds:schemaRef ds:uri="http://schemas.openxmlformats.org/package/2006/metadata/core-properties"/>
    <ds:schemaRef ds:uri="http://schemas.microsoft.com/office/2006/documentManagement/types"/>
    <ds:schemaRef ds:uri="9d51eac6-a7d5-47f5-a119-63d146adb134"/>
    <ds:schemaRef ds:uri="http://schemas.microsoft.com/sharepoint/v3"/>
    <ds:schemaRef ds:uri="http://purl.org/dc/dcmitype/"/>
    <ds:schemaRef ds:uri="http://schemas.microsoft.com/office/2006/metadata/properties"/>
    <ds:schemaRef ds:uri="http://schemas.microsoft.com/sharepoint/v3/field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9143</TotalTime>
  <Words>145</Words>
  <Application>Microsoft Office PowerPoint</Application>
  <PresentationFormat>On-screen Show (4:3)</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984</cp:revision>
  <dcterms:created xsi:type="dcterms:W3CDTF">2001-05-03T06:07:08Z</dcterms:created>
  <dcterms:modified xsi:type="dcterms:W3CDTF">2024-04-21T06:02:06Z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