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29168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(#20)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20.07.18 @ 17:45 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 75 – Qarn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Alam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685800"/>
          </a:xfrm>
          <a:prstGeom prst="wedgeRoundRectCallout">
            <a:avLst>
              <a:gd name="adj1" fmla="val 59411"/>
              <a:gd name="adj2" fmla="val 15657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communicate with the driver before attending a vehicle?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check around the vehicle before moving?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62999"/>
            <a:ext cx="594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Whilst the helper was returning wheels chocks into their brackets, the prime mover moved  forward causing the wheels to strike the helper resulting in multiple fractures. 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7" name="Picture 16" descr="behind reversing tru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1999"/>
            <a:ext cx="1371600" cy="1130051"/>
          </a:xfrm>
          <a:prstGeom prst="rect">
            <a:avLst/>
          </a:prstGeom>
        </p:spPr>
      </p:pic>
      <p:pic>
        <p:nvPicPr>
          <p:cNvPr id="16" name="Picture 15" descr="C:\Users\fahhse\Desktop\TOCO HSE FOLDER UPDATED ON 01062018\Incidents\2018\July 2018\20180720 - LTI\Pics\HFUE1207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1"/>
            <a:ext cx="2795587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629400" y="3886201"/>
            <a:ext cx="2209800" cy="457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Position of the helper</a:t>
            </a:r>
            <a:r>
              <a:rPr kumimoji="0" lang="en-US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whilst placing the chocks into storage brackets.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162800" y="2438400"/>
            <a:ext cx="457200" cy="609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27" name="Straight Arrow Connector 7"/>
          <p:cNvCxnSpPr>
            <a:cxnSpLocks noChangeShapeType="1"/>
          </p:cNvCxnSpPr>
          <p:nvPr/>
        </p:nvCxnSpPr>
        <p:spPr bwMode="auto">
          <a:xfrm flipH="1" flipV="1">
            <a:off x="7467601" y="2819401"/>
            <a:ext cx="95250" cy="99060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4AC9CB-B6CF-477D-B8B8-989395515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schemas.microsoft.com/office/2006/metadata/properties"/>
    <ds:schemaRef ds:uri="9d51eac6-a7d5-47f5-a119-63d146adb134"/>
    <ds:schemaRef ds:uri="4880E4F8-4B7D-4BDD-91E3-E10D47036ECA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4880e4f8-4b7d-4bdd-91e3-e10d47036eca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9167</TotalTime>
  <Words>142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991</cp:revision>
  <dcterms:created xsi:type="dcterms:W3CDTF">2001-05-03T06:07:08Z</dcterms:created>
  <dcterms:modified xsi:type="dcterms:W3CDTF">2024-04-21T06:01:26Z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