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198120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838200" y="3349625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4864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6388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019800" y="4648200"/>
            <a:ext cx="922020" cy="2048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229168"/>
              </p:ext>
            </p:extLst>
          </p:nvPr>
        </p:nvGraphicFramePr>
        <p:xfrm>
          <a:off x="1828799" y="762000"/>
          <a:ext cx="716280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4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4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2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(#20)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20.07.18 @ 17:45 </a:t>
                      </a:r>
                      <a:r>
                        <a:rPr lang="en-GB" sz="1400" b="0" kern="1200" baseline="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hrs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Rig 75 – Qarn</a:t>
                      </a:r>
                      <a:r>
                        <a:rPr lang="en-US" sz="1400" b="0" kern="1200" baseline="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Alam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endParaRPr lang="en-GB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228600" y="3810000"/>
            <a:ext cx="5715000" cy="685800"/>
          </a:xfrm>
          <a:prstGeom prst="wedgeRoundRectCallout">
            <a:avLst>
              <a:gd name="adj1" fmla="val 59411"/>
              <a:gd name="adj2" fmla="val 156577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communicate with the driver before attending a vehicle? 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check around the vehicle before moving?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are out of the “Line of Fire”?</a:t>
            </a: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562999"/>
            <a:ext cx="5943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1200" dirty="0">
                <a:latin typeface="Calibri" pitchFamily="34" charset="0"/>
              </a:rPr>
              <a:t>Whilst the helper was returning wheels chocks into their brackets, the prime mover moved  forward causing the wheels to strike the helper resulting in multiple fractures. </a:t>
            </a:r>
            <a:endParaRPr lang="en-US" sz="1200" dirty="0">
              <a:latin typeface="Calibri" pitchFamily="34" charset="0"/>
            </a:endParaRPr>
          </a:p>
        </p:txBody>
      </p:sp>
      <p:pic>
        <p:nvPicPr>
          <p:cNvPr id="17" name="Picture 16" descr="behind reversing truck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8600" y="761999"/>
            <a:ext cx="1371600" cy="1130051"/>
          </a:xfrm>
          <a:prstGeom prst="rect">
            <a:avLst/>
          </a:prstGeom>
        </p:spPr>
      </p:pic>
      <p:pic>
        <p:nvPicPr>
          <p:cNvPr id="16" name="Picture 15" descr="C:\Users\fahhse\Desktop\TOCO HSE FOLDER UPDATED ON 01062018\Incidents\2018\July 2018\20180720 - LTI\Pics\HFUE1207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828801"/>
            <a:ext cx="2795587" cy="1981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6629400" y="3886201"/>
            <a:ext cx="2209800" cy="4571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Position of the helper</a:t>
            </a:r>
            <a:r>
              <a:rPr kumimoji="0" lang="en-US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whilst placing the chocks into storage brackets.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7162800" y="2438400"/>
            <a:ext cx="457200" cy="6096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27" name="Straight Arrow Connector 7"/>
          <p:cNvCxnSpPr>
            <a:cxnSpLocks noChangeShapeType="1"/>
          </p:cNvCxnSpPr>
          <p:nvPr/>
        </p:nvCxnSpPr>
        <p:spPr bwMode="auto">
          <a:xfrm flipH="1" flipV="1">
            <a:off x="7467601" y="2819401"/>
            <a:ext cx="95250" cy="990600"/>
          </a:xfrm>
          <a:prstGeom prst="straightConnector1">
            <a:avLst/>
          </a:prstGeom>
          <a:noFill/>
          <a:ln w="25400">
            <a:solidFill>
              <a:srgbClr val="FFFF00"/>
            </a:solidFill>
            <a:round/>
            <a:headEnd/>
            <a:tailEnd type="arrow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92006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0932F7C-7AA8-4EDE-8CC1-743846326AB0}"/>
</file>

<file path=customXml/itemProps2.xml><?xml version="1.0" encoding="utf-8"?>
<ds:datastoreItem xmlns:ds="http://schemas.openxmlformats.org/officeDocument/2006/customXml" ds:itemID="{3A5D88EA-5F43-417B-8A80-9407E5803871}">
  <ds:schemaRefs>
    <ds:schemaRef ds:uri="http://purl.org/dc/dcmitype/"/>
    <ds:schemaRef ds:uri="http://schemas.microsoft.com/office/2006/metadata/properties"/>
    <ds:schemaRef ds:uri="9d51eac6-a7d5-47f5-a119-63d146adb134"/>
    <ds:schemaRef ds:uri="4880E4F8-4B7D-4BDD-91E3-E10D47036ECA"/>
    <ds:schemaRef ds:uri="http://schemas.microsoft.com/office/2006/documentManagement/types"/>
    <ds:schemaRef ds:uri="http://schemas.microsoft.com/office/infopath/2007/PartnerControls"/>
    <ds:schemaRef ds:uri="http://schemas.microsoft.com/sharepoint/v3/fields"/>
    <ds:schemaRef ds:uri="4880e4f8-4b7d-4bdd-91e3-e10d47036eca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sharepoint/v3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9167</TotalTime>
  <Words>142</Words>
  <Application>Microsoft Office PowerPoint</Application>
  <PresentationFormat>On-screen Show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991</cp:revision>
  <dcterms:created xsi:type="dcterms:W3CDTF">2001-05-03T06:07:08Z</dcterms:created>
  <dcterms:modified xsi:type="dcterms:W3CDTF">2024-04-21T06:01:26Z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