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19812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38200" y="33496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722994"/>
              </p:ext>
            </p:extLst>
          </p:nvPr>
        </p:nvGraphicFramePr>
        <p:xfrm>
          <a:off x="1828799" y="762000"/>
          <a:ext cx="716280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2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(#21)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21.07.18 @ 01:15 </a:t>
                      </a:r>
                      <a:r>
                        <a:rPr lang="en-GB" sz="1400" b="0" kern="1200" baseline="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Mina Al Fahal Terminal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228600" y="3810000"/>
            <a:ext cx="5715000" cy="685800"/>
          </a:xfrm>
          <a:prstGeom prst="wedgeRoundRectCallout">
            <a:avLst>
              <a:gd name="adj1" fmla="val 59411"/>
              <a:gd name="adj2" fmla="val 156577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you are in a safe location?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all hazards are identified before performing the task? 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are out of the “Line of Fire”?</a:t>
            </a: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470666"/>
            <a:ext cx="5943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During the process of connecting the mooring rope, the Able Seaman’s leg was caught up by the rope resulting in a fracture to his right leg. </a:t>
            </a:r>
            <a:endParaRPr lang="en-US" sz="1200" dirty="0">
              <a:latin typeface="Calibri" pitchFamily="34" charset="0"/>
            </a:endParaRPr>
          </a:p>
          <a:p>
            <a:endParaRPr lang="en-US" sz="1200" dirty="0">
              <a:latin typeface="Calibri" pitchFamily="34" charset="0"/>
            </a:endParaRPr>
          </a:p>
        </p:txBody>
      </p:sp>
      <p:pic>
        <p:nvPicPr>
          <p:cNvPr id="17" name="Picture 16" descr="new set apr2018 copy-0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" y="533400"/>
            <a:ext cx="1447800" cy="1447800"/>
          </a:xfrm>
          <a:prstGeom prst="rect">
            <a:avLst/>
          </a:prstGeom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0" y="1752600"/>
            <a:ext cx="2852737" cy="2822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92007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A5F14F-74F0-45CD-BB6C-6DA034A0D721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schemas.openxmlformats.org/package/2006/metadata/core-properties"/>
    <ds:schemaRef ds:uri="http://purl.org/dc/dcmitype/"/>
    <ds:schemaRef ds:uri="4880e4f8-4b7d-4bdd-91e3-e10d47036eca"/>
    <ds:schemaRef ds:uri="http://schemas.microsoft.com/office/infopath/2007/PartnerControls"/>
    <ds:schemaRef ds:uri="9d51eac6-a7d5-47f5-a119-63d146adb134"/>
    <ds:schemaRef ds:uri="http://schemas.microsoft.com/sharepoint/v3/fields"/>
    <ds:schemaRef ds:uri="4880E4F8-4B7D-4BDD-91E3-E10D47036ECA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sharepoint/v3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9188</TotalTime>
  <Words>127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995</cp:revision>
  <dcterms:created xsi:type="dcterms:W3CDTF">2001-05-03T06:07:08Z</dcterms:created>
  <dcterms:modified xsi:type="dcterms:W3CDTF">2024-04-21T06:00:56Z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