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22994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21.07.18 @ 01:15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Mina Al Fahal Terminal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685800"/>
          </a:xfrm>
          <a:prstGeom prst="wedgeRoundRectCallout">
            <a:avLst>
              <a:gd name="adj1" fmla="val 59411"/>
              <a:gd name="adj2" fmla="val 1565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in a safe location?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70666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During the process of connecting the mooring rope, the Able Seaman’s leg was caught up by the rope resulting in a fracture to his right leg. </a:t>
            </a:r>
            <a:endParaRPr lang="en-US" sz="1200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new set apr2018 copy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533400"/>
            <a:ext cx="1447800" cy="144780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752600"/>
            <a:ext cx="2852737" cy="282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A5F14F-74F0-45CD-BB6C-6DA034A0D721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dcmitype/"/>
    <ds:schemaRef ds:uri="4880e4f8-4b7d-4bdd-91e3-e10d47036eca"/>
    <ds:schemaRef ds:uri="http://schemas.microsoft.com/office/infopath/2007/PartnerControls"/>
    <ds:schemaRef ds:uri="9d51eac6-a7d5-47f5-a119-63d146adb134"/>
    <ds:schemaRef ds:uri="http://schemas.microsoft.com/sharepoint/v3/fields"/>
    <ds:schemaRef ds:uri="4880E4F8-4B7D-4BDD-91E3-E10D47036ECA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127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995</cp:revision>
  <dcterms:created xsi:type="dcterms:W3CDTF">2001-05-03T06:07:08Z</dcterms:created>
  <dcterms:modified xsi:type="dcterms:W3CDTF">2024-04-21T06:00:56Z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