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4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3E486F-6E5C-430F-8DE8-FC01506D2F23}" type="datetimeFigureOut">
              <a:rPr lang="en-GB"/>
              <a:pPr>
                <a:defRPr/>
              </a:pPr>
              <a:t>05/08/2019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E5D644-0BE5-4AB4-B3F1-0004C0C0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1E9E-CDE9-4C80-86C4-1D7FD4B11EB4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A215-B77E-4141-B47A-3AD21558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46BB-07FC-44AD-81C0-C87AFB105495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25C-706D-4210-8585-5677880A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8E1A-8D99-421D-9F48-11F3CE761C2C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179-89F0-46BF-B8C8-201B4D50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B0A2-DC4E-461A-A249-96CCB225302A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7078-E7F5-4F03-8CA8-E4FF0495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C7D9-CB9E-4CE8-A57B-E42FC46184FE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201-E2AF-4492-A603-B3496D8D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31D2-7643-4190-9595-965F115D3803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293F-3D2F-47AE-A8D4-AC2613BC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6A58-5316-4A7C-9340-2A79DB44C21A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57DC-F3D2-42DF-87E5-762672682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89B-2C26-4A32-BABD-AFEE2D73ECD4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DF74-9484-40DD-8650-E90A108B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D4BA-7BDF-469F-A91A-1A695A1108AB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3877-7B1A-4D7A-821C-927261CB2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6EBE-FDF1-4C9F-B88A-26E6DC98F51F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E20F-5570-46C1-8929-84F0D08B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4AC-9C4A-46B1-AEAA-659E65AFBC0F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AA39-77CE-4AC2-AADF-7FDCD161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BB7F1-3899-4F35-99EA-1926659D7A7C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5C8F3-2658-437E-858F-7B767AC9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heamazingpics.com/wp-content/uploads/2013/02/Truth-Of-Over-Speed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33400" y="27973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Safe Driving During Eid Holidays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1600200" y="5464314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You are responsible for their smile!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Safe driving behaviors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362200"/>
            <a:ext cx="27432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 tIns="0" rIns="91440" bIns="0"/>
          <a:lstStyle/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Getting adequate rest prior to any trip to avoid fatigue.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Performing vehicle pre trip inspection (Tyre, lubricants, coolant, belts, battery, lightning…etc).</a:t>
            </a:r>
            <a:endParaRPr lang="ar-OM" sz="2000" b="1" dirty="0" smtClean="0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Check around the vehicle before moving, </a:t>
            </a:r>
            <a:endParaRPr lang="ar-OM" sz="2000" b="1" dirty="0" smtClean="0">
              <a:solidFill>
                <a:srgbClr val="FF0000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ar-OM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make sure it’s free from children or other obstacles.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Wearing safety belt and ensuring passengers do so.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Complying with safe driving speed limits.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Stopping  vehicle while using mobile phone.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Keeping safe distance on the road.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Remaining alert and respecting other road users.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Basic Causes of Accidents During Eid</a:t>
            </a: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28384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4" descr="A third of UAE drivers admit using phone at 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38200"/>
            <a:ext cx="2743200" cy="192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05200"/>
            <a:ext cx="37338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4572000" y="2659062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Over speed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1447800" y="2659559"/>
            <a:ext cx="274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Mobile Phones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3352800" y="5715000"/>
            <a:ext cx="205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Fatigue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com_android_email_attachmentprovider_2_4658_RAW@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02080"/>
            <a:ext cx="4419600" cy="309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Major Cause of Road Accidents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867400" y="5791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Speeding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572000" y="762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Over-speeding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02080"/>
            <a:ext cx="4419600" cy="309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0" y="762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Fatigue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85800" y="4570274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Learn from others’ mistakes and do not repeat them!</a:t>
            </a:r>
          </a:p>
          <a:p>
            <a:pPr algn="ctr" rtl="1"/>
            <a:r>
              <a:rPr lang="ar-OM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Take enough rest before driving and pay attention while driving for your own safety and the safety of </a:t>
            </a:r>
            <a:r>
              <a:rPr lang="en-US" sz="360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the others.</a:t>
            </a:r>
            <a:endParaRPr lang="en-US" sz="3600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/>
      <p:bldP spid="512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521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26670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20F2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Remember that ..</a:t>
            </a:r>
            <a:endParaRPr kumimoji="0" lang="ar-OM" sz="3200" b="1" i="0" u="none" strike="noStrike" kern="1200" cap="none" spc="0" normalizeH="0" baseline="0" noProof="0" dirty="0" smtClean="0">
              <a:ln>
                <a:noFill/>
              </a:ln>
              <a:solidFill>
                <a:srgbClr val="4820F2"/>
              </a:solidFill>
              <a:effectLst/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820F2"/>
                </a:solidFill>
                <a:latin typeface="Arabic Typesetting" pitchFamily="66" charset="-78"/>
                <a:cs typeface="Arabic Typesetting" pitchFamily="66" charset="-78"/>
              </a:rPr>
              <a:t>Your behavior influences your risk management</a:t>
            </a:r>
            <a:r>
              <a:rPr lang="ar-OM" sz="3200" b="1" dirty="0" smtClean="0">
                <a:solidFill>
                  <a:srgbClr val="4820F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smtClean="0">
                <a:solidFill>
                  <a:srgbClr val="4820F2"/>
                </a:solidFill>
                <a:latin typeface="Arabic Typesetting" pitchFamily="66" charset="-78"/>
                <a:cs typeface="Arabic Typesetting" pitchFamily="66" charset="-78"/>
              </a:rPr>
              <a:t>on the road – You are in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English 1</Language>
    <DocId xmlns="4880e4f8-4b7d-4bdd-91e3-e10d47036eca">92010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6B5BD-C860-4D2E-82F9-C3A32B3592F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880e4f8-4b7d-4bdd-91e3-e10d47036eca"/>
    <ds:schemaRef ds:uri="http://schemas.microsoft.com/sharepoint/v3/fields"/>
    <ds:schemaRef ds:uri="http://purl.org/dc/terms/"/>
    <ds:schemaRef ds:uri="4880E4F8-4B7D-4BDD-91E3-E10D47036ECA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CD85A0-F861-4EB3-80BB-CD2C4853B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F04CB-545B-4F57-88E5-89DA0A3F9DEF}"/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170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Wingdings</vt:lpstr>
      <vt:lpstr>Office Theme</vt:lpstr>
      <vt:lpstr>PowerPoint Presentation</vt:lpstr>
      <vt:lpstr>Safe driving behaviors </vt:lpstr>
      <vt:lpstr>Basic Causes of Accidents During Eid</vt:lpstr>
      <vt:lpstr>Major Cause of Road Accidents</vt:lpstr>
      <vt:lpstr>PowerPoint Presentation</vt:lpstr>
    </vt:vector>
  </TitlesOfParts>
  <Company>United Media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Hinai, Younis MSE5</cp:lastModifiedBy>
  <cp:revision>99</cp:revision>
  <dcterms:created xsi:type="dcterms:W3CDTF">2012-10-15T05:32:30Z</dcterms:created>
  <dcterms:modified xsi:type="dcterms:W3CDTF">2019-08-05T07:32:19Z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