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64" r:id="rId6"/>
    <p:sldId id="265" r:id="rId7"/>
    <p:sldId id="268" r:id="rId8"/>
    <p:sldId id="267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" y="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3E486F-6E5C-430F-8DE8-FC01506D2F23}" type="datetimeFigureOut">
              <a:rPr lang="en-GB"/>
              <a:pPr>
                <a:defRPr/>
              </a:pPr>
              <a:t>05/08/2019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E5D644-0BE5-4AB4-B3F1-0004C0C0A4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51E9E-CDE9-4C80-86C4-1D7FD4B11EB4}" type="datetimeFigureOut">
              <a:rPr lang="en-US"/>
              <a:pPr>
                <a:defRPr/>
              </a:pPr>
              <a:t>05/08/2019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CA215-B77E-4141-B47A-3AD21558D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946BB-07FC-44AD-81C0-C87AFB105495}" type="datetimeFigureOut">
              <a:rPr lang="en-US"/>
              <a:pPr>
                <a:defRPr/>
              </a:pPr>
              <a:t>05/08/2019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DA25C-706D-4210-8585-5677880A7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8E1A-8D99-421D-9F48-11F3CE761C2C}" type="datetimeFigureOut">
              <a:rPr lang="en-US"/>
              <a:pPr>
                <a:defRPr/>
              </a:pPr>
              <a:t>05/08/2019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71179-89F0-46BF-B8C8-201B4D50E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BB0A2-DC4E-461A-A249-96CCB225302A}" type="datetimeFigureOut">
              <a:rPr lang="en-US"/>
              <a:pPr>
                <a:defRPr/>
              </a:pPr>
              <a:t>05/08/2019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D7078-E7F5-4F03-8CA8-E4FF0495C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CC7D9-CB9E-4CE8-A57B-E42FC46184FE}" type="datetimeFigureOut">
              <a:rPr lang="en-US"/>
              <a:pPr>
                <a:defRPr/>
              </a:pPr>
              <a:t>05/08/2019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1D201-E2AF-4492-A603-B3496D8D7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131D2-7643-4190-9595-965F115D3803}" type="datetimeFigureOut">
              <a:rPr lang="en-US"/>
              <a:pPr>
                <a:defRPr/>
              </a:pPr>
              <a:t>05/08/2019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E293F-3D2F-47AE-A8D4-AC2613BC8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86A58-5316-4A7C-9340-2A79DB44C21A}" type="datetimeFigureOut">
              <a:rPr lang="en-US"/>
              <a:pPr>
                <a:defRPr/>
              </a:pPr>
              <a:t>05/08/2019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957DC-F3D2-42DF-87E5-762672682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889B-2C26-4A32-BABD-AFEE2D73ECD4}" type="datetimeFigureOut">
              <a:rPr lang="en-US"/>
              <a:pPr>
                <a:defRPr/>
              </a:pPr>
              <a:t>05/08/2019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DF74-9484-40DD-8650-E90A108BA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3D4BA-7BDF-469F-A91A-1A695A1108AB}" type="datetimeFigureOut">
              <a:rPr lang="en-US"/>
              <a:pPr>
                <a:defRPr/>
              </a:pPr>
              <a:t>05/08/2019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13877-7B1A-4D7A-821C-927261CB2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6EBE-FDF1-4C9F-B88A-26E6DC98F51F}" type="datetimeFigureOut">
              <a:rPr lang="en-US"/>
              <a:pPr>
                <a:defRPr/>
              </a:pPr>
              <a:t>05/08/2019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EE20F-5570-46C1-8929-84F0D08BA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FE4AC-9C4A-46B1-AEAA-659E65AFBC0F}" type="datetimeFigureOut">
              <a:rPr lang="en-US"/>
              <a:pPr>
                <a:defRPr/>
              </a:pPr>
              <a:t>05/08/2019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3AA39-77CE-4AC2-AADF-7FDCD1614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3BB7F1-3899-4F35-99EA-1926659D7A7C}" type="datetimeFigureOut">
              <a:rPr lang="en-US"/>
              <a:pPr>
                <a:defRPr/>
              </a:pPr>
              <a:t>05/08/2019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25C8F3-2658-437E-858F-7B767AC9C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C:\Ruchi\Ruchi\PDO\2012\Corporate Identity\PDO ppt 4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theamazingpics.com/wp-content/uploads/2013/02/Truth-Of-Over-Speedin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052" name="Picture 2" descr="C:\Ruchi\Ruchi\PDO\2012\Corporate Identity\PDO pp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533400" y="279737"/>
            <a:ext cx="815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OM" sz="60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 السياقة </a:t>
            </a:r>
            <a:r>
              <a:rPr lang="ar-OM" sz="6000" b="1" dirty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الآمنة خلال إجازة </a:t>
            </a:r>
            <a:r>
              <a:rPr lang="ar-OM" sz="60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عيد الأضحى المبارك</a:t>
            </a:r>
            <a:r>
              <a:rPr lang="en-US" sz="60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endParaRPr lang="en-US" sz="6000" b="1" dirty="0">
              <a:solidFill>
                <a:srgbClr val="00B05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054" name="TextBox 10"/>
          <p:cNvSpPr txBox="1">
            <a:spLocks noChangeArrowheads="1"/>
          </p:cNvSpPr>
          <p:nvPr/>
        </p:nvSpPr>
        <p:spPr bwMode="auto">
          <a:xfrm>
            <a:off x="1828800" y="5410200"/>
            <a:ext cx="5486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OM" sz="4400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أنت المسؤول عن إبتسامتهم</a:t>
            </a:r>
            <a:endParaRPr lang="en-US" sz="44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95400"/>
            <a:ext cx="3048000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ar-OM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سلوكيات السياقة الآمنة</a:t>
            </a:r>
            <a:endParaRPr lang="en-US" b="1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2743200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610600" cy="5257800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v"/>
            </a:pPr>
            <a:r>
              <a:rPr lang="en-US" sz="34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OM" sz="34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الحصول على قسط كافٍ من الراحة قبل البدء بأي رحلة.</a:t>
            </a:r>
          </a:p>
          <a:p>
            <a:pPr algn="r" rtl="1" eaLnBrk="1" hangingPunct="1">
              <a:buFont typeface="Wingdings" pitchFamily="2" charset="2"/>
              <a:buChar char="v"/>
            </a:pPr>
            <a:r>
              <a:rPr lang="ar-OM" sz="34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القيام بفحص المركبة (الإطارات، الزيوت، ماء التبريد، السيور، البطارية، المصابيح... وغيرها).</a:t>
            </a:r>
            <a:endParaRPr lang="en-US" sz="3400" b="1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 eaLnBrk="1" hangingPunct="1">
              <a:buFont typeface="Wingdings" pitchFamily="2" charset="2"/>
              <a:buChar char="v"/>
            </a:pPr>
            <a:r>
              <a:rPr lang="en-US" sz="34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OM" sz="34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ربط حزام الأمان والتأكد من أن جميع الركاب يفعلون ذلك.</a:t>
            </a:r>
            <a:endParaRPr lang="en-US" sz="3400" b="1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 eaLnBrk="1" hangingPunct="1">
              <a:buFont typeface="Wingdings" pitchFamily="2" charset="2"/>
              <a:buChar char="v"/>
            </a:pPr>
            <a:r>
              <a:rPr lang="en-US" sz="34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OM" sz="34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الإلتزام بحدود السرعة الآمنة.</a:t>
            </a:r>
            <a:endParaRPr lang="en-US" sz="3400" b="1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 eaLnBrk="1" hangingPunct="1">
              <a:buFont typeface="Wingdings" pitchFamily="2" charset="2"/>
              <a:buChar char="v"/>
            </a:pPr>
            <a:r>
              <a:rPr lang="ar-OM" sz="34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إيقاف المركبة حال الحاجة لإستخدام الهاتف النقال.</a:t>
            </a:r>
            <a:endParaRPr lang="en-US" sz="3400" b="1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 eaLnBrk="1" hangingPunct="1">
              <a:buFont typeface="Wingdings" pitchFamily="2" charset="2"/>
              <a:buChar char="v"/>
            </a:pPr>
            <a:r>
              <a:rPr lang="en-US" sz="34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OM" sz="34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المحافظة على المسافة الآمنة في الطريق.</a:t>
            </a:r>
            <a:endParaRPr lang="en-US" sz="3400" b="1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 eaLnBrk="1" hangingPunct="1">
              <a:buFont typeface="Wingdings" pitchFamily="2" charset="2"/>
              <a:buChar char="v"/>
            </a:pPr>
            <a:r>
              <a:rPr lang="en-US" sz="34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OM" sz="34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الإنتباه الدائم واحترام مستخدمي الطريق الآخرين.</a:t>
            </a:r>
            <a:endParaRPr lang="en-US" sz="3400" b="1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 eaLnBrk="1" hangingPunct="1">
              <a:buFont typeface="Arial" charset="0"/>
              <a:buNone/>
            </a:pPr>
            <a:endParaRPr lang="en-US" sz="3400" b="1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09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ar-OM" sz="5400" b="1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الأسباب الأساسية لحوادث العيد</a:t>
            </a:r>
            <a:endParaRPr lang="en-US" sz="5400" b="1" smtClean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124" name="Picture 2" descr="amazing pics, amazing pictures, amazing photos, Truth Of Over Speeding, over speeding, do not over speed, truth, car speedometer, speedomet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838200"/>
            <a:ext cx="283845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5" name="Picture 4" descr="A third of UAE drivers admit using phone at whe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838200"/>
            <a:ext cx="2743200" cy="1927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6" name="Picture 6" descr="Driving Drows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505200"/>
            <a:ext cx="3733800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27" name="TextBox 11"/>
          <p:cNvSpPr txBox="1">
            <a:spLocks noChangeArrowheads="1"/>
          </p:cNvSpPr>
          <p:nvPr/>
        </p:nvSpPr>
        <p:spPr bwMode="auto">
          <a:xfrm>
            <a:off x="5298282" y="2659062"/>
            <a:ext cx="18645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OM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السرعة الزائدة</a:t>
            </a:r>
            <a:endParaRPr lang="en-US" sz="44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128" name="TextBox 12"/>
          <p:cNvSpPr txBox="1">
            <a:spLocks noChangeArrowheads="1"/>
          </p:cNvSpPr>
          <p:nvPr/>
        </p:nvSpPr>
        <p:spPr bwMode="auto">
          <a:xfrm>
            <a:off x="1828800" y="2659559"/>
            <a:ext cx="2057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OM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الهاتف النقّال</a:t>
            </a:r>
            <a:endParaRPr lang="en-US" sz="44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129" name="TextBox 13"/>
          <p:cNvSpPr txBox="1">
            <a:spLocks noChangeArrowheads="1"/>
          </p:cNvSpPr>
          <p:nvPr/>
        </p:nvSpPr>
        <p:spPr bwMode="auto">
          <a:xfrm>
            <a:off x="3790950" y="5715000"/>
            <a:ext cx="15430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OM" sz="4400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الإعياء</a:t>
            </a:r>
            <a:endParaRPr lang="en-US" sz="44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7" grpId="0"/>
      <p:bldP spid="5128" grpId="0"/>
      <p:bldP spid="51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_com_android_email_attachmentprovider_2_4658_RAW@s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02080"/>
            <a:ext cx="4419600" cy="3093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ar-OM" sz="54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الأسباب الرئيسة لحوادث الطرق</a:t>
            </a:r>
            <a:endParaRPr lang="en-US" sz="5400" b="1" dirty="0" smtClean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5867400" y="57912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Speeding</a:t>
            </a:r>
            <a:endParaRPr lang="en-US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8" name="TextBox 12"/>
          <p:cNvSpPr txBox="1">
            <a:spLocks noChangeArrowheads="1"/>
          </p:cNvSpPr>
          <p:nvPr/>
        </p:nvSpPr>
        <p:spPr bwMode="auto">
          <a:xfrm>
            <a:off x="4572000" y="762000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OM" sz="40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التسرع وعدم الإنتباه </a:t>
            </a:r>
            <a:endParaRPr lang="en-US" sz="40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1402080"/>
            <a:ext cx="4419600" cy="3093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9" name="TextBox 13"/>
          <p:cNvSpPr txBox="1">
            <a:spLocks noChangeArrowheads="1"/>
          </p:cNvSpPr>
          <p:nvPr/>
        </p:nvSpPr>
        <p:spPr bwMode="auto">
          <a:xfrm>
            <a:off x="0" y="762000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OM" sz="40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الإعياء والإرهاق</a:t>
            </a:r>
            <a:endParaRPr lang="en-US" sz="40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04800" y="4772561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OM" sz="40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تعلّم من أخطاء الآخرين وتجنب تكرارها.</a:t>
            </a:r>
          </a:p>
          <a:p>
            <a:pPr algn="ctr" rtl="1"/>
            <a:r>
              <a:rPr lang="ar-OM" sz="40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خذ قسطاً من الرّاحة و انتبه أثناء السياقة لسلامتك وسلامة الآخرين</a:t>
            </a:r>
            <a:endParaRPr lang="en-US" sz="40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8" grpId="0"/>
      <p:bldP spid="5129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701675"/>
            <a:ext cx="106521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228600" y="1828800"/>
            <a:ext cx="480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ar-OM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20F2"/>
                </a:solidFill>
                <a:effectLst/>
                <a:uLnTx/>
                <a:uFillTx/>
                <a:latin typeface="Arabic Typesetting" pitchFamily="66" charset="-78"/>
                <a:ea typeface="+mn-ea"/>
                <a:cs typeface="Arabic Typesetting" pitchFamily="66" charset="-78"/>
              </a:rPr>
              <a:t>تذكر أن...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ar-OM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20F2"/>
                </a:solidFill>
                <a:effectLst/>
                <a:uLnTx/>
                <a:uFillTx/>
                <a:latin typeface="Arabic Typesetting" pitchFamily="66" charset="-78"/>
                <a:ea typeface="+mn-ea"/>
                <a:cs typeface="Arabic Typesetting" pitchFamily="66" charset="-78"/>
              </a:rPr>
              <a:t>سُلوكَك أثناء القيادة، يُعتبر من أهم العوامل التي تؤثر على إدارة المخاطر على الطريق.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4820F2"/>
              </a:solidFill>
              <a:effectLst/>
              <a:uLnTx/>
              <a:uFillTx/>
              <a:latin typeface="Arabic Typesetting" pitchFamily="66" charset="-78"/>
              <a:ea typeface="+mn-ea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anguage xmlns="4880e4f8-4b7d-4bdd-91e3-e10d47036eca">Arabic 1</Language>
    <DocId xmlns="4880e4f8-4b7d-4bdd-91e3-e10d47036eca">92010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56B5BD-C860-4D2E-82F9-C3A32B3592F3}">
  <ds:schemaRefs>
    <ds:schemaRef ds:uri="4880e4f8-4b7d-4bdd-91e3-e10d47036ec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4880E4F8-4B7D-4BDD-91E3-E10D47036ECA"/>
    <ds:schemaRef ds:uri="http://www.w3.org/XML/1998/namespace"/>
    <ds:schemaRef ds:uri="http://purl.org/dc/dcmitype/"/>
    <ds:schemaRef ds:uri="http://purl.org/dc/elements/1.1/"/>
    <ds:schemaRef ds:uri="http://schemas.microsoft.com/sharepoint/v3/field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1CD85A0-F861-4EB3-80BB-CD2C4853B5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9DBE2-CCC0-4864-A56F-64CAA9F98C8F}"/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146</Words>
  <Application>Microsoft Office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Arabic Typesetting</vt:lpstr>
      <vt:lpstr>Arial</vt:lpstr>
      <vt:lpstr>Calibri</vt:lpstr>
      <vt:lpstr>Wingdings</vt:lpstr>
      <vt:lpstr>Office Theme</vt:lpstr>
      <vt:lpstr>PowerPoint Presentation</vt:lpstr>
      <vt:lpstr>سلوكيات السياقة الآمنة</vt:lpstr>
      <vt:lpstr>الأسباب الأساسية لحوادث العيد</vt:lpstr>
      <vt:lpstr>الأسباب الرئيسة لحوادث الطرق</vt:lpstr>
      <vt:lpstr>PowerPoint Presentation</vt:lpstr>
    </vt:vector>
  </TitlesOfParts>
  <Company>United Media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Ruchi Shakrani</dc:creator>
  <cp:lastModifiedBy>Hinai, Younis MSE5</cp:lastModifiedBy>
  <cp:revision>100</cp:revision>
  <dcterms:created xsi:type="dcterms:W3CDTF">2012-10-15T05:32:30Z</dcterms:created>
  <dcterms:modified xsi:type="dcterms:W3CDTF">2019-08-05T07:31:20Z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