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75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762001"/>
            <a:ext cx="5181600" cy="56323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03/02/18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LTI - Electrical </a:t>
            </a: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Flash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Over</a:t>
            </a:r>
          </a:p>
          <a:p>
            <a:pPr marL="114300" indent="-114300" algn="just">
              <a:defRPr/>
            </a:pPr>
            <a:endParaRPr lang="en-US" sz="8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GB" sz="4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algn="just"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Electrician isolated 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415v panel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and checked the fuses, he found they were in open circuit. The fuses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were replaced, and on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energising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the circuit, the electrician noticed there were sparks coming from the cable connection on fuse holder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. </a:t>
            </a:r>
            <a:endParaRPr lang="en-GB" sz="14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Without isolating the panel the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Electrician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then removed the fuses and using a non insulated 4mm Allen key he attempted to tighten the cable on the live side, during this operation the Allen key touched the lower metal shelf causing a short circuit and electrical explosion. </a:t>
            </a:r>
            <a:endParaRPr lang="en-GB" sz="1400" dirty="0" smtClean="0"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20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Permit </a:t>
            </a:r>
            <a:r>
              <a:rPr lang="en-GB" sz="1400" dirty="0">
                <a:latin typeface="Calibri" pitchFamily="34" charset="0"/>
                <a:cs typeface="Calibri" pitchFamily="34" charset="0"/>
              </a:rPr>
              <a:t>to work systems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must be followed and checked by management 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Communicate effectively and do not make assumptions 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Good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supervision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must be in place 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Restricted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areas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must only be accessed by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authorised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persons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Working on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energsed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electrical systems must only be done by competent persons 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Hand tools must be inspected on a regular basis to ensure they are safe to use 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TBT must be carried </a:t>
            </a:r>
            <a:r>
              <a:rPr lang="en-GB" sz="1400" dirty="0">
                <a:latin typeface="Calibri" pitchFamily="34" charset="0"/>
                <a:cs typeface="Calibri" pitchFamily="34" charset="0"/>
              </a:rPr>
              <a:t>out and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recorded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Staff must intervene </a:t>
            </a:r>
            <a:r>
              <a:rPr lang="en-GB" sz="1400" dirty="0">
                <a:latin typeface="Calibri" pitchFamily="34" charset="0"/>
                <a:cs typeface="Calibri" pitchFamily="34" charset="0"/>
              </a:rPr>
              <a:t>and stop unsafe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work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Staff must follow Life Saving Rules </a:t>
            </a: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0" y="6390129"/>
            <a:ext cx="4876800" cy="31547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Follow the rules to save a life 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581400"/>
            <a:ext cx="3424766" cy="24138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432800" y="5410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990600"/>
            <a:ext cx="3362325" cy="23926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243139" y="2438318"/>
            <a:ext cx="624582" cy="688529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 dirty="0">
                <a:latin typeface="+mj-lt"/>
              </a:endParaRPr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48738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below   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All access to restricted areas is controlled with PTW as per PR1172?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>
              <a:lnSpc>
                <a:spcPct val="120000"/>
              </a:lnSpc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Adequate and competent supervision in place for high risk activities, and that CEP authorized persons are readily available to comply with PDO ESR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?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All staff have a good awareness and comply with the PTW process?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>
              <a:lnSpc>
                <a:spcPct val="120000"/>
              </a:lnSpc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All staff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understand the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hazards and consequences of working on Energized Electrical Equipment?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All staff are fully aware of what to do in an emergency situation and are aware of the PDO emergency numbers?</a:t>
            </a:r>
          </a:p>
          <a:p>
            <a:pPr eaLnBrk="1" hangingPunct="1">
              <a:defRPr/>
            </a:pPr>
            <a:endParaRPr lang="en-US" sz="1400" dirty="0" smtClean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27612" y="870857"/>
            <a:ext cx="5104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03/02/18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 Electrical Flash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O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ver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92012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20082-B4B0-4DB5-AF4F-307D47ACD62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95D5CE-EC0F-402D-BF04-1361D7E38FEE}"/>
</file>

<file path=customXml/itemProps3.xml><?xml version="1.0" encoding="utf-8"?>
<ds:datastoreItem xmlns:ds="http://schemas.openxmlformats.org/officeDocument/2006/customXml" ds:itemID="{2B7F44F1-A82F-4847-82E1-7DC34751E1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392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19</cp:revision>
  <dcterms:created xsi:type="dcterms:W3CDTF">2016-03-28T05:48:29Z</dcterms:created>
  <dcterms:modified xsi:type="dcterms:W3CDTF">2018-09-09T04:07:20Z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