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40763-8E3A-4126-AA85-81324B1B14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6863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157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9285BA93-6E3E-4982-A634-8C02EEDF92D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990600"/>
            <a:ext cx="3352800" cy="2438401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E836BA7-320B-40E9-AEC1-E1E667FBD35B}"/>
              </a:ext>
            </a:extLst>
          </p:cNvPr>
          <p:cNvPicPr/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3597859"/>
            <a:ext cx="3352799" cy="2545036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762000"/>
            <a:ext cx="5257800" cy="49552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24.03.2018    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title : LTI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#08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2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200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GB" sz="1400" dirty="0"/>
              <a:t>While a shuttering carpenter was doing de-shuttering of the pump foundation shutter by hammer to loosen the tie-rod’s wing’s plate, one of the bracing pipe (Scaffold tube) fallen on his left hand after it became free and resulted fracture on his left ring finger.</a:t>
            </a: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Always ensure minimum two people engaged for fixing/removing pedestal bracing pipes (Scaffold tube)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Always ensure sufficient platform/space for standing employees for the work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Always ensure removing binding wire tie after loosening of the tie-rod wing’s nut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Always ensure using heavy duty hand gloves for shuttering/de-shuttering activities.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Intervene if not safe and increase number of STOP/SPOT interventions</a:t>
            </a:r>
            <a:endParaRPr lang="en-US" sz="1400" dirty="0"/>
          </a:p>
          <a:p>
            <a:pPr marL="114300" indent="-114300" algn="just">
              <a:defRPr/>
            </a:pPr>
            <a:endParaRPr lang="en-US" sz="1200" dirty="0"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84485" y="5856729"/>
            <a:ext cx="4876800" cy="31547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defRPr/>
            </a:pP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assess the risks, Stop and think.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1156CB-B45E-4CCE-B449-564A307D4039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305800" y="2819400"/>
            <a:ext cx="467553" cy="531175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0" name="Freeform 132">
            <a:extLst>
              <a:ext uri="{FF2B5EF4-FFF2-40B4-BE49-F238E27FC236}">
                <a16:creationId xmlns="" xmlns:a16="http://schemas.microsoft.com/office/drawing/2014/main" id="{FEEE1C44-7968-487C-8F5C-CF757E5EA415}"/>
              </a:ext>
            </a:extLst>
          </p:cNvPr>
          <p:cNvSpPr>
            <a:spLocks/>
          </p:cNvSpPr>
          <p:nvPr/>
        </p:nvSpPr>
        <p:spPr bwMode="auto">
          <a:xfrm>
            <a:off x="8229600" y="5610589"/>
            <a:ext cx="646043" cy="485411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</p:spTree>
    <p:extLst>
      <p:ext uri="{BB962C8B-B14F-4D97-AF65-F5344CB8AC3E}">
        <p14:creationId xmlns="" xmlns:p14="http://schemas.microsoft.com/office/powerpoint/2010/main" val="345621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96080" y="990600"/>
            <a:ext cx="8519319" cy="32747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73038" indent="-173038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to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ensure 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Confirm the following:</a:t>
            </a:r>
            <a:endParaRPr lang="en-US" sz="14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you ensure the crew is aware of all the hazards involved in the work?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the supervisors continuously monitor the site activities?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you ensure crew are issued with and use right PPE for the job?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you encourage intervention culture amongst your workforce 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you consider complacency as a risk factor for your workforce doing routine activities ?</a:t>
            </a:r>
          </a:p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you provide correct work platforms for working at height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?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96081" y="897523"/>
            <a:ext cx="53951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24.03.2018       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 : LTI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#08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990152" y="0"/>
            <a:ext cx="705611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92017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A6B7497-4CD0-461C-858E-B04E5B19B3A6}"/>
</file>

<file path=customXml/itemProps2.xml><?xml version="1.0" encoding="utf-8"?>
<ds:datastoreItem xmlns:ds="http://schemas.openxmlformats.org/officeDocument/2006/customXml" ds:itemID="{F8184129-5AC7-4C88-9FFF-CA5F95FD4D25}"/>
</file>

<file path=customXml/itemProps3.xml><?xml version="1.0" encoding="utf-8"?>
<ds:datastoreItem xmlns:ds="http://schemas.openxmlformats.org/officeDocument/2006/customXml" ds:itemID="{28117E01-6FBD-4CB9-A81A-CFEED292500C}"/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316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mu55250</cp:lastModifiedBy>
  <cp:revision>19</cp:revision>
  <dcterms:created xsi:type="dcterms:W3CDTF">2016-03-28T05:48:29Z</dcterms:created>
  <dcterms:modified xsi:type="dcterms:W3CDTF">2018-05-22T06:23:09Z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