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1980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(#24)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15.10.2018 @ 18:00 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 Rawl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762000"/>
          </a:xfrm>
          <a:prstGeom prst="wedgeRoundRectCallout">
            <a:avLst>
              <a:gd name="adj1" fmla="val 59011"/>
              <a:gd name="adj2" fmla="val 13171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ensure all hoses are adequately secured during rig moves?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in the ‘line of fire’?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37137"/>
            <a:ext cx="594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While preparing for a rig move, the Derrickman was working on the Dolly to connect the mast when the Kelly hose fell hitting him on the shoulder knocking him against a beam injuring his right leg.  He was taken to the rig clinic for first aid before being transferred to Nizwa Hospital where he was diagnosed with a fracture of the right leg.        </a:t>
            </a:r>
            <a:endParaRPr lang="en-US" sz="1200" dirty="0">
              <a:latin typeface="Calibri" pitchFamily="34" charset="0"/>
            </a:endParaRPr>
          </a:p>
        </p:txBody>
      </p:sp>
      <p:pic>
        <p:nvPicPr>
          <p:cNvPr id="24" name="Picture 23" descr="falling objec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6200" y="762000"/>
            <a:ext cx="1740071" cy="1143000"/>
          </a:xfrm>
          <a:prstGeom prst="rect">
            <a:avLst/>
          </a:prstGeom>
        </p:spPr>
      </p:pic>
      <p:pic>
        <p:nvPicPr>
          <p:cNvPr id="19" name="Picture 18" descr="DSCF095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8400" y="1733550"/>
            <a:ext cx="2667000" cy="2305050"/>
          </a:xfrm>
          <a:prstGeom prst="rect">
            <a:avLst/>
          </a:prstGeom>
        </p:spPr>
      </p:pic>
      <p:cxnSp>
        <p:nvCxnSpPr>
          <p:cNvPr id="22" name="Straight Arrow Connector 21"/>
          <p:cNvCxnSpPr>
            <a:stCxn id="23" idx="0"/>
          </p:cNvCxnSpPr>
          <p:nvPr/>
        </p:nvCxnSpPr>
        <p:spPr bwMode="auto">
          <a:xfrm flipH="1" flipV="1">
            <a:off x="7391400" y="2667000"/>
            <a:ext cx="190500" cy="1447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48400" y="4114800"/>
            <a:ext cx="2667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</a:rPr>
              <a:t>Kelly hose fell on to Derrickman’s leg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92036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F2C2FD-D8EE-4084-A42D-9B3B62A12505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9d51eac6-a7d5-47f5-a119-63d146adb134"/>
    <ds:schemaRef ds:uri="http://schemas.microsoft.com/sharepoint/v3/fields"/>
    <ds:schemaRef ds:uri="http://schemas.microsoft.com/office/infopath/2007/PartnerControls"/>
    <ds:schemaRef ds:uri="4880E4F8-4B7D-4BDD-91E3-E10D47036ECA"/>
    <ds:schemaRef ds:uri="http://schemas.openxmlformats.org/package/2006/metadata/core-properties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9290</TotalTime>
  <Words>172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1010</cp:revision>
  <dcterms:created xsi:type="dcterms:W3CDTF">2001-05-03T06:07:08Z</dcterms:created>
  <dcterms:modified xsi:type="dcterms:W3CDTF">2024-04-21T05:59:00Z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