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4352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17.10.201 8 at 09:00hrs.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all your hazards are identified?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standing in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21803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As a tanker was </a:t>
            </a:r>
            <a:r>
              <a:rPr lang="en-GB" sz="1200" dirty="0">
                <a:latin typeface="Calibri" pitchFamily="34" charset="0"/>
              </a:rPr>
              <a:t>crossing a partially buried pipe, the </a:t>
            </a:r>
            <a:r>
              <a:rPr lang="en-US" sz="1200" dirty="0">
                <a:latin typeface="Calibri" pitchFamily="34" charset="0"/>
              </a:rPr>
              <a:t>wheels passed over and rotated the pipe out of its shallow trench. As the pipe came free, it struck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helper's left leg resulting in a compound fracture. 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16" name="Picture 15" descr="C:\Users\andrew.hiscock\AppData\Local\Microsoft\Windows\Temporary Internet Files\Content.Word\IMG-20181017-WA001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2867025" cy="2150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new set apr2018 copy-0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381000"/>
            <a:ext cx="1676400" cy="16764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 bwMode="auto">
          <a:xfrm flipV="1">
            <a:off x="6629400" y="2895600"/>
            <a:ext cx="1371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324600" y="4034135"/>
            <a:ext cx="2286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</a:rPr>
              <a:t>Partially buried pipe dragged from location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2CAD2B-226E-49AB-9468-C3230371CB1B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schemas.openxmlformats.org/package/2006/metadata/core-properties"/>
    <ds:schemaRef ds:uri="http://schemas.microsoft.com/sharepoint/v3/fields"/>
    <ds:schemaRef ds:uri="http://schemas.microsoft.com/sharepoint/v3"/>
    <ds:schemaRef ds:uri="http://schemas.microsoft.com/office/2006/documentManagement/types"/>
    <ds:schemaRef ds:uri="4880E4F8-4B7D-4BDD-91E3-E10D47036ECA"/>
    <ds:schemaRef ds:uri="http://purl.org/dc/elements/1.1/"/>
    <ds:schemaRef ds:uri="http://purl.org/dc/dcmitype/"/>
    <ds:schemaRef ds:uri="http://schemas.microsoft.com/office/2006/metadata/properties"/>
    <ds:schemaRef ds:uri="4880e4f8-4b7d-4bdd-91e3-e10d47036eca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6596</TotalTime>
  <Words>135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749</cp:revision>
  <dcterms:created xsi:type="dcterms:W3CDTF">2001-05-03T06:07:08Z</dcterms:created>
  <dcterms:modified xsi:type="dcterms:W3CDTF">2024-04-21T05:58:19Z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