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85800" y="3425825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543550" y="4572001"/>
            <a:ext cx="857250" cy="1905000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843528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(#25)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17.10.201 8 at 09:00hrs.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Yibal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r>
              <a:rPr lang="en-US" sz="1600" b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152400" y="3886200"/>
            <a:ext cx="5410200" cy="762000"/>
          </a:xfrm>
          <a:prstGeom prst="wedgeRoundRectCallout">
            <a:avLst>
              <a:gd name="adj1" fmla="val 56382"/>
              <a:gd name="adj2" fmla="val 109680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Are all your hazards are identified?</a:t>
            </a:r>
          </a:p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Are you standing in in a safe place?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Are you in the ‘line of fire’?</a:t>
            </a:r>
          </a:p>
          <a:p>
            <a:pPr marL="342900" indent="-342900">
              <a:buFontTx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521803"/>
            <a:ext cx="579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200" dirty="0">
                <a:latin typeface="Calibri" pitchFamily="34" charset="0"/>
                <a:cs typeface="Calibri" pitchFamily="34" charset="0"/>
              </a:rPr>
              <a:t>As a tanker was </a:t>
            </a:r>
            <a:r>
              <a:rPr lang="en-GB" sz="1200" dirty="0">
                <a:latin typeface="Calibri" pitchFamily="34" charset="0"/>
              </a:rPr>
              <a:t>crossing a partially buried pipe, the </a:t>
            </a:r>
            <a:r>
              <a:rPr lang="en-US" sz="1200" dirty="0">
                <a:latin typeface="Calibri" pitchFamily="34" charset="0"/>
              </a:rPr>
              <a:t>wheels passed over and rotated the pipe out of its shallow trench. As the pipe came free, it struck 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the helper's left leg resulting in a compound fracture. </a:t>
            </a:r>
            <a:endParaRPr lang="en-US" sz="1200" dirty="0">
              <a:latin typeface="Calibri" pitchFamily="34" charset="0"/>
            </a:endParaRPr>
          </a:p>
        </p:txBody>
      </p:sp>
      <p:pic>
        <p:nvPicPr>
          <p:cNvPr id="16" name="Picture 15" descr="C:\Users\andrew.hiscock\AppData\Local\Microsoft\Windows\Temporary Internet Files\Content.Word\IMG-20181017-WA0011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828800"/>
            <a:ext cx="2867025" cy="21502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 descr="new set apr2018 copy-0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52400" y="381000"/>
            <a:ext cx="1676400" cy="1676400"/>
          </a:xfrm>
          <a:prstGeom prst="rect">
            <a:avLst/>
          </a:prstGeom>
        </p:spPr>
      </p:pic>
      <p:cxnSp>
        <p:nvCxnSpPr>
          <p:cNvPr id="23" name="Straight Arrow Connector 22"/>
          <p:cNvCxnSpPr/>
          <p:nvPr/>
        </p:nvCxnSpPr>
        <p:spPr bwMode="auto">
          <a:xfrm flipV="1">
            <a:off x="6629400" y="2895600"/>
            <a:ext cx="1371600" cy="76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6324600" y="4034135"/>
            <a:ext cx="22860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alibri" pitchFamily="34" charset="0"/>
              </a:rPr>
              <a:t>Partially buried pipe dragged from location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92037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DA2CAD2B-226E-49AB-9468-C3230371CB1B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9d51eac6-a7d5-47f5-a119-63d146adb134"/>
    <ds:schemaRef ds:uri="http://schemas.openxmlformats.org/package/2006/metadata/core-properties"/>
    <ds:schemaRef ds:uri="http://schemas.microsoft.com/sharepoint/v3/fields"/>
    <ds:schemaRef ds:uri="http://schemas.microsoft.com/sharepoint/v3"/>
    <ds:schemaRef ds:uri="http://schemas.microsoft.com/office/2006/documentManagement/types"/>
    <ds:schemaRef ds:uri="4880E4F8-4B7D-4BDD-91E3-E10D47036ECA"/>
    <ds:schemaRef ds:uri="http://purl.org/dc/elements/1.1/"/>
    <ds:schemaRef ds:uri="http://purl.org/dc/dcmitype/"/>
    <ds:schemaRef ds:uri="http://schemas.microsoft.com/office/2006/metadata/properties"/>
    <ds:schemaRef ds:uri="4880e4f8-4b7d-4bdd-91e3-e10d47036eca"/>
    <ds:schemaRef ds:uri="http://purl.org/dc/terms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6596</TotalTime>
  <Words>135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749</cp:revision>
  <dcterms:created xsi:type="dcterms:W3CDTF">2001-05-03T06:07:08Z</dcterms:created>
  <dcterms:modified xsi:type="dcterms:W3CDTF">2024-04-21T05:58:19Z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