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5" r:id="rId2"/>
    <p:sldId id="29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5575" y="904857"/>
            <a:ext cx="2557425" cy="264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1" y="1066800"/>
            <a:ext cx="5457824" cy="310854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  <a:r>
              <a:rPr lang="en-GB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01.06.2018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HiPo</a:t>
            </a:r>
            <a:endParaRPr lang="en-US" sz="1600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During drilling cement operation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the brake lever got released from the chain causing the block to free fall hitting the power swivel and rig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floor resulting in asset damage. </a:t>
            </a: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endParaRPr lang="en-US" sz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Always ensure the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chain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brake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is properly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secured.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Always ensure the well is properly secured before leaving the Driller console.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Always ensure you are trained and authorised for the task.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81000" y="5054600"/>
            <a:ext cx="5562600" cy="375552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>
              <a:lnSpc>
                <a:spcPct val="150000"/>
              </a:lnSpc>
              <a:defRPr/>
            </a:pPr>
            <a:r>
              <a:rPr lang="en-US" altLang="en-US" sz="1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secure </a:t>
            </a:r>
            <a:r>
              <a:rPr lang="en-US" altLang="en-US" sz="1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1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 and well before </a:t>
            </a:r>
            <a:r>
              <a:rPr lang="en-US" altLang="en-US" sz="1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leaving  </a:t>
            </a:r>
            <a:r>
              <a:rPr lang="en-US" altLang="en-US" sz="1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rig floor  </a:t>
            </a:r>
            <a:endParaRPr lang="en-US" altLang="en-US" sz="1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99440" y="6400799"/>
            <a:ext cx="944560" cy="452511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050" name="Picture 2" descr="F:\QHSEM\Tyagi\Incident\2018-06-01_ED-traveling block fall\Pics\DSCN1393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2772"/>
          <a:stretch/>
        </p:blipFill>
        <p:spPr bwMode="auto">
          <a:xfrm rot="16200000">
            <a:off x="6362701" y="3619499"/>
            <a:ext cx="2285999" cy="26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382000" y="5486400"/>
            <a:ext cx="381000" cy="533398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382000" y="2971800"/>
            <a:ext cx="276902" cy="466508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1" y="1125538"/>
            <a:ext cx="8780462" cy="267765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indent="-173038" eaLnBrk="1" hangingPunct="1">
              <a:defRPr/>
            </a:pP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r>
              <a:rPr lang="en-US" sz="1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 the following:</a:t>
            </a:r>
            <a:endParaRPr lang="en-US" sz="1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Do you </a:t>
            </a:r>
            <a:r>
              <a:rPr lang="en-US" sz="14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ensure you have SOP in place for all </a:t>
            </a:r>
            <a:r>
              <a:rPr lang="en-US" sz="14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tasks? 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Do you ensure your teams are aware of all the hazards and risk mitigation during your Tool box talks? 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Do you ensure that the employee competence assessment is in place? 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sz="14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ensure that preventive </a:t>
            </a:r>
            <a:r>
              <a:rPr lang="en-US" sz="14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maintenance, as precaution, for </a:t>
            </a:r>
            <a:r>
              <a:rPr lang="en-US" sz="14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handling tools in place as per procedure? 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46268" y="6324600"/>
            <a:ext cx="1097731" cy="457200"/>
          </a:xfrm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579891" y="854765"/>
            <a:ext cx="51090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01-06-2018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HiPo</a:t>
            </a:r>
            <a:endParaRPr lang="en-US" sz="1600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92048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29591DF-96ED-4C8E-9075-B05DB8EED965}"/>
</file>

<file path=customXml/itemProps2.xml><?xml version="1.0" encoding="utf-8"?>
<ds:datastoreItem xmlns:ds="http://schemas.openxmlformats.org/officeDocument/2006/customXml" ds:itemID="{0EE6E7CD-D8A4-437D-981C-4F26CD928447}"/>
</file>

<file path=customXml/itemProps3.xml><?xml version="1.0" encoding="utf-8"?>
<ds:datastoreItem xmlns:ds="http://schemas.openxmlformats.org/officeDocument/2006/customXml" ds:itemID="{8C813567-444D-4F8E-A208-6DB755979603}"/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262</Words>
  <Application>Microsoft Office PowerPoint</Application>
  <PresentationFormat>On-screen Show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Webdings</vt:lpstr>
      <vt:lpstr>Wingdings</vt:lpstr>
      <vt:lpstr>Theme1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Jabri, Fahad MSE51</cp:lastModifiedBy>
  <cp:revision>34</cp:revision>
  <dcterms:created xsi:type="dcterms:W3CDTF">2016-03-28T05:48:29Z</dcterms:created>
  <dcterms:modified xsi:type="dcterms:W3CDTF">2018-11-26T04:47:12Z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