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3" r:id="rId2"/>
    <p:sldId id="30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19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9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61999"/>
            <a:ext cx="5349826" cy="384720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11.06.2018         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HiPo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While the crane operator taking back the slings after offloading the pipe at pipe rack, the slings of the crane contacted with OHL resulted in spark and OHL cut. </a:t>
            </a:r>
          </a:p>
          <a:p>
            <a:pPr marL="342900" indent="-342900" eaLnBrk="1" hangingPunct="1"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 should always seek for assistance of PA/Supervisor  when you are in doubt.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Always ensure OHL Clearance certificate available / required  while working under OHL using lifting equipment.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Ensure Goal post is made while lifting activity carried out near to OHL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 should ensure Dynamic TRIC been used effectively by PH with proper control measures in place.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Adequate supervision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Always intervene on unsafe acts or conditions.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6200" y="5334000"/>
            <a:ext cx="5638800" cy="420949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sz="1600"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latin typeface="Arial" panose="020B0604020202020204" pitchFamily="34" charset="0"/>
              </a:rPr>
              <a:t>Ensure OHL Clearance required for your lifting activity  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978649" y="6071607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51" y="914400"/>
            <a:ext cx="3244849" cy="2305471"/>
          </a:xfrm>
          <a:prstGeom prst="rect">
            <a:avLst/>
          </a:prstGeom>
        </p:spPr>
      </p:pic>
      <p:grpSp>
        <p:nvGrpSpPr>
          <p:cNvPr id="14" name="Group 131"/>
          <p:cNvGrpSpPr>
            <a:grpSpLocks/>
          </p:cNvGrpSpPr>
          <p:nvPr/>
        </p:nvGrpSpPr>
        <p:grpSpPr bwMode="auto">
          <a:xfrm>
            <a:off x="8383588" y="2744358"/>
            <a:ext cx="336550" cy="544513"/>
            <a:chOff x="3504" y="544"/>
            <a:chExt cx="2287" cy="1855"/>
          </a:xfrm>
        </p:grpSpPr>
        <p:sp>
          <p:nvSpPr>
            <p:cNvPr id="1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629400" y="41910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To be replaced</a:t>
            </a:r>
          </a:p>
        </p:txBody>
      </p:sp>
      <p:pic>
        <p:nvPicPr>
          <p:cNvPr id="1026" name="Picture 2" descr="OHTL 001">
            <a:extLst>
              <a:ext uri="{FF2B5EF4-FFF2-40B4-BE49-F238E27FC236}">
                <a16:creationId xmlns:a16="http://schemas.microsoft.com/office/drawing/2014/main" id="{8B0D8EAD-77A4-45C9-8DA3-042552140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448471"/>
            <a:ext cx="3244849" cy="27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reeform 132">
            <a:extLst>
              <a:ext uri="{FF2B5EF4-FFF2-40B4-BE49-F238E27FC236}">
                <a16:creationId xmlns:a16="http://schemas.microsoft.com/office/drawing/2014/main" id="{D10CCC37-7D61-49B5-BD28-5C0363991D61}"/>
              </a:ext>
            </a:extLst>
          </p:cNvPr>
          <p:cNvSpPr>
            <a:spLocks/>
          </p:cNvSpPr>
          <p:nvPr/>
        </p:nvSpPr>
        <p:spPr bwMode="auto">
          <a:xfrm>
            <a:off x="8323263" y="557856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15350" cy="264687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PA/PH is competent to perform the task?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new PH’s is monitored by Supervisors/ Engineers?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lifting plan available for the activity?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competent staff is assigned for critical lifting activity?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 you ensure your TBT covers all associated hazards for the activity?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2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always  ensure that you are using the available resources effectively</a:t>
            </a:r>
            <a:r>
              <a:rPr lang="en-US" sz="12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2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49504" y="838200"/>
            <a:ext cx="43250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11.06.2018           </a:t>
            </a:r>
            <a:r>
              <a:rPr lang="en-US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HiPo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3354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3FA12BF-668F-46E7-ABCC-EC33AEAB6C79}"/>
</file>

<file path=customXml/itemProps2.xml><?xml version="1.0" encoding="utf-8"?>
<ds:datastoreItem xmlns:ds="http://schemas.openxmlformats.org/officeDocument/2006/customXml" ds:itemID="{BB97A9F4-8189-4240-B092-2D55B3DC5946}"/>
</file>

<file path=customXml/itemProps3.xml><?xml version="1.0" encoding="utf-8"?>
<ds:datastoreItem xmlns:ds="http://schemas.openxmlformats.org/officeDocument/2006/customXml" ds:itemID="{CCAEF50D-DBF1-4869-8467-2FE0B7A0C43C}"/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305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Webdings</vt:lpstr>
      <vt:lpstr>Wingdings</vt:lpstr>
      <vt:lpstr>Theme1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Jabri, Fahad MSE51</cp:lastModifiedBy>
  <cp:revision>41</cp:revision>
  <dcterms:created xsi:type="dcterms:W3CDTF">2016-03-28T05:48:29Z</dcterms:created>
  <dcterms:modified xsi:type="dcterms:W3CDTF">2018-11-26T05:07:36Z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