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3" r:id="rId2"/>
    <p:sldId id="30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7238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7293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6" t="-1" r="2495" b="4776"/>
          <a:stretch/>
        </p:blipFill>
        <p:spPr>
          <a:xfrm>
            <a:off x="6019799" y="3425587"/>
            <a:ext cx="3029761" cy="2411749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5410200" cy="446276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30.06.2018      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HiPo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June 2018 at approximately 06:15 hrs,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water tanker on route to Fahud RO Plant (unloaded) from Awaifiah was negotiating the Natih roundabout when it tipped over on to it’s passenger side and skidded approximately 5 meters before coming to a stop. Shortly after the incident the driver was picked up by a passing vehicle which took him to the Fahud Sahara PAC clinic. </a:t>
            </a:r>
            <a:endParaRPr lang="en-GB" sz="1200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There were no other persons or vehicles injured / damaged during this MVI.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Always ensure you follow your defensive driver training</a:t>
            </a: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Always ensure you drive at a speed according to the road conditions </a:t>
            </a: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Always ensure you slow down for roundabouts, sharp bends, corners and junctions </a:t>
            </a: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Always consider if the signed speed limit may be too high for your vehicle and load type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Always ensure you report road hazards to your supervisor</a:t>
            </a:r>
          </a:p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7" name="Picture 16" descr="D:\HSE\Incident\Photos\IMG_160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821083"/>
            <a:ext cx="3001965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Image result for 50 km / h speed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04" y="821083"/>
            <a:ext cx="1100161" cy="92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57200" y="5791200"/>
            <a:ext cx="5334000" cy="420949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latin typeface="Arial" panose="020B0604020202020204" pitchFamily="34" charset="0"/>
              </a:rPr>
              <a:t>Always slow down when negotiating roundabouts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64563" y="2706795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458200" y="5181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95600" y="63246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Confidential - Not to be shared outside of PDO/PDO contractors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1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91550" cy="415498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encourage the reporting of road hazards?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ensure road hazard reports are cascaded to the relevant department?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ensure drivers have been briefed and understood relevant safety communications?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</a:t>
            </a:r>
            <a:r>
              <a:rPr lang="en-US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you ensure your drivers are regularly briefed on following Road Safety </a:t>
            </a:r>
            <a:r>
              <a:rPr lang="en-US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Rules?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</a:t>
            </a:r>
            <a:r>
              <a:rPr lang="en-US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you ensure your drivers undergo </a:t>
            </a:r>
            <a:r>
              <a:rPr lang="en-US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regular driving </a:t>
            </a:r>
            <a:r>
              <a:rPr lang="en-US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competency assessments</a:t>
            </a:r>
            <a:r>
              <a:rPr lang="en-US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review driver behaviour regularly?</a:t>
            </a:r>
          </a:p>
          <a:p>
            <a:pPr marL="342900" indent="-342900" eaLnBrk="1" hangingPunct="1"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900904" y="868478"/>
            <a:ext cx="40520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30.06.2018    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HiPo</a:t>
            </a:r>
            <a:endParaRPr lang="en-US" sz="16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9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92052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48013A3-E4F6-42EC-B363-F08ECCFA54B0}"/>
</file>

<file path=customXml/itemProps2.xml><?xml version="1.0" encoding="utf-8"?>
<ds:datastoreItem xmlns:ds="http://schemas.openxmlformats.org/officeDocument/2006/customXml" ds:itemID="{2CD7B261-F578-4FD2-B9A6-6E6B2DEE7207}"/>
</file>

<file path=customXml/itemProps3.xml><?xml version="1.0" encoding="utf-8"?>
<ds:datastoreItem xmlns:ds="http://schemas.openxmlformats.org/officeDocument/2006/customXml" ds:itemID="{95CC7469-6938-4A8C-B883-6CE249F61EC8}"/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398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Wingdings</vt:lpstr>
      <vt:lpstr>Theme1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Jabri, Fahad MSE51</cp:lastModifiedBy>
  <cp:revision>37</cp:revision>
  <dcterms:created xsi:type="dcterms:W3CDTF">2016-03-28T05:48:29Z</dcterms:created>
  <dcterms:modified xsi:type="dcterms:W3CDTF">2018-11-26T05:04:25Z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