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3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723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293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6" t="-1" r="2495" b="4776"/>
          <a:stretch/>
        </p:blipFill>
        <p:spPr>
          <a:xfrm>
            <a:off x="6019799" y="3425587"/>
            <a:ext cx="3029761" cy="2411749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410200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30.06.2018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June 2018 at approximately 06:15 hrs,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water tanker on route to Fahud RO Plant (unloaded) from Awaifiah was negotiating the Natih roundabout when it tipped over on to it’s passenger side and skidded approximately 5 meters before coming to a stop. Shortly after the incident the driver was picked up by a passing vehicle which took him to the Fahud Sahara PAC clinic. </a:t>
            </a:r>
            <a:endParaRPr lang="en-GB" sz="12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There were no other persons or vehicles injured / damaged during this MVI.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follow your defensive driver training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drive at a speed according to the road conditions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you slow down for roundabouts, sharp bends, corners and junctions </a:t>
            </a:r>
          </a:p>
          <a:p>
            <a:pPr marL="112713" indent="-112713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consider if the signed speed limit may be too high for your vehicle and load type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Always ensure you report road hazards to your supervisor</a:t>
            </a:r>
          </a:p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7" name="Picture 16" descr="D:\HSE\Incident\Photos\IMG_16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821083"/>
            <a:ext cx="300196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50 km / h speed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04" y="821083"/>
            <a:ext cx="1100161" cy="92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791200"/>
            <a:ext cx="5334000" cy="4209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latin typeface="Arial" panose="020B0604020202020204" pitchFamily="34" charset="0"/>
              </a:rPr>
              <a:t>Always slow down when negotiating roundabouts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64563" y="270679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Confidential - Not to be shared outside of PDO/PDO contractors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91550" cy="41549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encourage the reporting of road hazards?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road hazard reports are cascaded to the relevant department?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drivers have been briefed and understood relevant safety communications?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ensure your drivers are regularly briefed on following Road Safety 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Rules?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ensure your drivers undergo 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regular driving 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competency assessments</a:t>
            </a: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review driver behaviour regularly?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00904" y="868478"/>
            <a:ext cx="40520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30.06.2018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48013A3-E4F6-42EC-B363-F08ECCFA54B0}"/>
</file>

<file path=customXml/itemProps2.xml><?xml version="1.0" encoding="utf-8"?>
<ds:datastoreItem xmlns:ds="http://schemas.openxmlformats.org/officeDocument/2006/customXml" ds:itemID="{06C7B32C-403A-4EA4-9FE6-F746D3775126}"/>
</file>

<file path=customXml/itemProps3.xml><?xml version="1.0" encoding="utf-8"?>
<ds:datastoreItem xmlns:ds="http://schemas.openxmlformats.org/officeDocument/2006/customXml" ds:itemID="{95CC7469-6938-4A8C-B883-6CE249F61EC8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398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37</cp:revision>
  <dcterms:created xsi:type="dcterms:W3CDTF">2016-03-28T05:48:29Z</dcterms:created>
  <dcterms:modified xsi:type="dcterms:W3CDTF">2018-11-26T05:04:25Z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