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305" r:id="rId2"/>
    <p:sldId id="30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7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293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03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2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0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2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9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6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071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43000"/>
            <a:ext cx="5257800" cy="32316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happened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663" marR="0" lvl="0" indent="-93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A subcontractor crane was travelling from MAF Upper Tank Farm (UTF) to Lower Tank Farm (LTF). The operator lost control of the crane while he was negotiating a section of black top road with steep docents and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bends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causing the crane to hit the road barrier wall &amp; light pole. Finally the crane came to halt with tip over to a trench next to the road barrier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learning from this incident..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 aware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of the operational limits and follow Original Equipment Manufacturer guidelines when driving / operating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heavy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Always ensure that the speed of the heavy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vehicles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 the road conditions and design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Always discuss the hazards related to the road conditions and design in Tool Box Talk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4953000"/>
            <a:ext cx="5257800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Slow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down and engage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4x4 gear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&amp; exhaust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brakes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while driving heavy Equipments up or down hill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62600" y="1219200"/>
            <a:ext cx="3352800" cy="2514600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497078" y="2835389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65304" y="3886295"/>
            <a:ext cx="3350096" cy="2452938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59525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762000"/>
            <a:ext cx="3886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Date:29.06.18  	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Incident title: HiPo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9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3908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 a learning from this incident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to ensure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continual improvement all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contract managers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ensure the hazards related to the road conditions and design are discussed in TBT for mobile equipment movement/operations?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ensure that you convey the specific hazards and work conditions to suppliers while hiring heavy equipment?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confirm that the operators are competent for the conditions and aware of OEM guidelines on equipment movement/operations?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ensure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your operators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of heavy equipment’s are aware of the operational limits of their equipment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you ensure compliance with OEM maintenance/inspection requirements prior to hiring equipment from sub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contractors?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* If the answer is NO to any of the above questions please ensure you take action to correct this finding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.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-15228" y="762000"/>
            <a:ext cx="38363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Date:29.06.18 	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Incident title: HiPo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67107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DDADCA8-51E7-46E5-92FA-B826B24B1157}"/>
</file>

<file path=customXml/itemProps2.xml><?xml version="1.0" encoding="utf-8"?>
<ds:datastoreItem xmlns:ds="http://schemas.openxmlformats.org/officeDocument/2006/customXml" ds:itemID="{B031A0CB-1528-4476-9C72-A1038C736B9E}"/>
</file>

<file path=customXml/itemProps3.xml><?xml version="1.0" encoding="utf-8"?>
<ds:datastoreItem xmlns:ds="http://schemas.openxmlformats.org/officeDocument/2006/customXml" ds:itemID="{325FAA93-A7D6-448E-BD57-B67EE015B2AF}"/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380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44</cp:revision>
  <dcterms:created xsi:type="dcterms:W3CDTF">2016-03-28T05:48:29Z</dcterms:created>
  <dcterms:modified xsi:type="dcterms:W3CDTF">2018-11-26T04:57:05Z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