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7" r:id="rId2"/>
    <p:sldId id="28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74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973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79400" y="5638086"/>
            <a:ext cx="5207000" cy="416011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lnSpc>
                <a:spcPct val="150000"/>
              </a:lnSpc>
              <a:defRPr/>
            </a:pPr>
            <a:r>
              <a:rPr lang="en-US" altLang="en-US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SPEED BEFORE ROUND ABOUT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048500" y="6368971"/>
            <a:ext cx="1905000" cy="457200"/>
          </a:xfrm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2400" y="838200"/>
            <a:ext cx="5486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 14.05.218     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	LTI </a:t>
            </a: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# 12 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endParaRPr lang="en-US" sz="1600" b="1" dirty="0">
              <a:solidFill>
                <a:srgbClr val="333399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4654" y="1219200"/>
            <a:ext cx="18320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US" sz="1800" b="1" dirty="0">
                <a:solidFill>
                  <a:srgbClr val="FF0000"/>
                </a:solidFill>
                <a:latin typeface="+mj-lt"/>
              </a:rPr>
              <a:t>What happened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?</a:t>
            </a:r>
          </a:p>
          <a:p>
            <a:pPr marL="114300" indent="-114300" algn="just">
              <a:defRPr/>
            </a:pPr>
            <a:endParaRPr lang="en-US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15240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600" dirty="0" smtClean="0">
                <a:latin typeface="Calibri" pitchFamily="34" charset="0"/>
                <a:cs typeface="Calibri" pitchFamily="34" charset="0"/>
              </a:rPr>
              <a:t>While </a:t>
            </a:r>
            <a:r>
              <a:rPr lang="en-GB" sz="1600" dirty="0" smtClean="0">
                <a:latin typeface="Calibri" pitchFamily="34" charset="0"/>
                <a:cs typeface="Calibri" pitchFamily="34" charset="0"/>
              </a:rPr>
              <a:t>taking the roundabout ;  </a:t>
            </a:r>
            <a:r>
              <a:rPr lang="en-GB" sz="1600" dirty="0">
                <a:latin typeface="Calibri" pitchFamily="34" charset="0"/>
                <a:cs typeface="Calibri" pitchFamily="34" charset="0"/>
              </a:rPr>
              <a:t>the driver lost control of the tanker tipping over onto its right side. The helper sustained multiple soft tissues injuries and driver minor abrasions.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4800" y="34406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US" sz="1800" b="1" dirty="0">
                <a:solidFill>
                  <a:srgbClr val="333399"/>
                </a:solidFill>
                <a:latin typeface="+mj-lt"/>
              </a:rPr>
              <a:t>Your learning from this incident..</a:t>
            </a:r>
          </a:p>
        </p:txBody>
      </p:sp>
      <p:pic>
        <p:nvPicPr>
          <p:cNvPr id="24" name="Picture 2" descr="T:\ATE BAHJA HSE DOCUMENTS\HSE FOLDERS\15. INCIDENT MANAGEMENT\INCIDENTS 2018\WORK RELATED\HIGH\MVI ROLL OVER - 14 MAY 2018\PHOTO\20180514_13210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06082" y="838200"/>
            <a:ext cx="3167435" cy="2375576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304800" y="3896142"/>
            <a:ext cx="5105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Always drive as per the road conditions.</a:t>
            </a:r>
          </a:p>
          <a:p>
            <a:pPr marL="285750" indent="-285750" algn="just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Always follow defensive driving practices .</a:t>
            </a:r>
          </a:p>
          <a:p>
            <a:pPr marL="285750" indent="-285750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Always deploy experienced and competent driver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305800" y="912045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21" name="Picture 4" descr="C:\Users\ATEUSER\Desktop\20180522_09450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0" y="3276600"/>
            <a:ext cx="3149600" cy="2362200"/>
          </a:xfrm>
          <a:prstGeom prst="rect">
            <a:avLst/>
          </a:prstGeom>
          <a:noFill/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305800" y="33528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029" name="Picture 5" descr="C:\Users\ATEUSER\Desktop\products_image2-13630-d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34200" y="3393831"/>
            <a:ext cx="762000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5743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9238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and to ensure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you ensure all your employees are experienced and competent to carryout the task?.	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you ensure the compliance of the requirements of per SP 2000 for licensing of drivers?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you ensure that the activities and movements of sub-contractors and hired services are closely monitored and audited?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you ensure that all employees are included in Tool Box Talks for their activities on a daily basis</a:t>
            </a: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2400" y="838200"/>
            <a:ext cx="64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14.05.218   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LTI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# 12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.</a:t>
            </a:r>
            <a:endParaRPr lang="en-US" sz="16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05239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92058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2E4023B1-E914-4713-8D2B-88C46933D717}"/>
</file>

<file path=customXml/itemProps2.xml><?xml version="1.0" encoding="utf-8"?>
<ds:datastoreItem xmlns:ds="http://schemas.openxmlformats.org/officeDocument/2006/customXml" ds:itemID="{AD1FA37C-1476-4EAE-9538-12FE9B5462BA}"/>
</file>

<file path=customXml/itemProps3.xml><?xml version="1.0" encoding="utf-8"?>
<ds:datastoreItem xmlns:ds="http://schemas.openxmlformats.org/officeDocument/2006/customXml" ds:itemID="{D88E3D3E-473B-41E9-A1DE-FA47490804CF}"/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184</Words>
  <Application>Microsoft Office PowerPoint</Application>
  <PresentationFormat>On-screen Show (4:3)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Wingdings</vt:lpstr>
      <vt:lpstr>Theme1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Jabri, Fahad MSE51</cp:lastModifiedBy>
  <cp:revision>29</cp:revision>
  <dcterms:created xsi:type="dcterms:W3CDTF">2016-03-28T05:48:29Z</dcterms:created>
  <dcterms:modified xsi:type="dcterms:W3CDTF">2018-11-26T05:32:13Z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