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7" r:id="rId2"/>
    <p:sldId id="28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74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73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79400" y="5638086"/>
            <a:ext cx="5207000" cy="41601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SPEED BEFORE ROUND ABOUT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048500" y="6368971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" y="838200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 14.05.218    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		LTI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# 12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4654" y="1219200"/>
            <a:ext cx="18320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What happened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?</a:t>
            </a:r>
          </a:p>
          <a:p>
            <a:pPr marL="114300" indent="-114300" algn="just">
              <a:defRPr/>
            </a:pPr>
            <a:endParaRPr lang="en-US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1524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600" dirty="0" smtClean="0">
                <a:latin typeface="Calibri" pitchFamily="34" charset="0"/>
                <a:cs typeface="Calibri" pitchFamily="34" charset="0"/>
              </a:rPr>
              <a:t>While 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taking the roundabout ;  </a:t>
            </a:r>
            <a:r>
              <a:rPr lang="en-GB" sz="1600" dirty="0">
                <a:latin typeface="Calibri" pitchFamily="34" charset="0"/>
                <a:cs typeface="Calibri" pitchFamily="34" charset="0"/>
              </a:rPr>
              <a:t>the driver lost control of the tanker tipping over onto its right side. The helper sustained multiple soft tissues injuries and driver minor abrasions.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" y="3440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</p:txBody>
      </p:sp>
      <p:pic>
        <p:nvPicPr>
          <p:cNvPr id="24" name="Picture 2" descr="T:\ATE BAHJA HSE DOCUMENTS\HSE FOLDERS\15. INCIDENT MANAGEMENT\INCIDENTS 2018\WORK RELATED\HIGH\MVI ROLL OVER - 14 MAY 2018\PHOTO\20180514_1321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6082" y="838200"/>
            <a:ext cx="3167435" cy="2375576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304800" y="3896142"/>
            <a:ext cx="510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1" hangingPunct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Always drive as per the road conditions.</a:t>
            </a:r>
          </a:p>
          <a:p>
            <a:pPr marL="285750" indent="-285750" algn="just" eaLnBrk="1" hangingPunct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Always follow defensive driving practices .</a:t>
            </a:r>
          </a:p>
          <a:p>
            <a:pPr marL="285750" indent="-285750" eaLnBrk="1" hangingPunct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Always deploy experienced and competent driver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05800" y="912045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" name="Picture 4" descr="C:\Users\ATEUSER\Desktop\20180522_09450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0" y="3276600"/>
            <a:ext cx="3149600" cy="2362200"/>
          </a:xfrm>
          <a:prstGeom prst="rect">
            <a:avLst/>
          </a:prstGeom>
          <a:noFill/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05800" y="3352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29" name="Picture 5" descr="C:\Users\ATEUSER\Desktop\products_image2-13630-d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0" y="3393831"/>
            <a:ext cx="7620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574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9238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and 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all your employees are experienced and competent to carryout the task?.	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the compliance of the requirements of per SP 2000 for licensing of drivers?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that the activities and movements of sub-contractors and hired services are closely monitored and audited?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that all employees are included in Tool Box Talks for their activities on a daily basis</a:t>
            </a: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" y="838200"/>
            <a:ext cx="64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14.05.218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LTI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# 12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.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05239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92058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E4023B1-E914-4713-8D2B-88C46933D717}"/>
</file>

<file path=customXml/itemProps2.xml><?xml version="1.0" encoding="utf-8"?>
<ds:datastoreItem xmlns:ds="http://schemas.openxmlformats.org/officeDocument/2006/customXml" ds:itemID="{AD1FA37C-1476-4EAE-9538-12FE9B5462BA}"/>
</file>

<file path=customXml/itemProps3.xml><?xml version="1.0" encoding="utf-8"?>
<ds:datastoreItem xmlns:ds="http://schemas.openxmlformats.org/officeDocument/2006/customXml" ds:itemID="{D88E3D3E-473B-41E9-A1DE-FA47490804CF}"/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184</Words>
  <Application>Microsoft Office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Wingdings</vt:lpstr>
      <vt:lpstr>Theme1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29</cp:revision>
  <dcterms:created xsi:type="dcterms:W3CDTF">2016-03-28T05:48:29Z</dcterms:created>
  <dcterms:modified xsi:type="dcterms:W3CDTF">2018-11-26T05:32:13Z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