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1" r:id="rId2"/>
    <p:sldId id="29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B4E3-1F76-4E61-B254-1A7031AA599B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5988-80E2-4333-8473-6782ED1C0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271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 contractors if they have the same issues based on the management or HSE-MS failings or shortfalls identified in the investigation. Pretend you have to audit other companies to see if they could have the same issues.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29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1" y="236542"/>
            <a:ext cx="8364538" cy="607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C:\Ruchi\Ruchi\PDO\2012\Corporate Identity\PDO ppt 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5181600" cy="39395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sz="1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  <a:r>
              <a:rPr 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26.06.2018     </a:t>
            </a:r>
            <a:r>
              <a:rPr lang="en-US" sz="16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</a:t>
            </a:r>
            <a:r>
              <a:rPr lang="en-US" sz="16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LTI </a:t>
            </a:r>
            <a:endParaRPr lang="en-US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 algn="just">
              <a:defRPr/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happened?</a:t>
            </a:r>
          </a:p>
          <a:p>
            <a:pPr marL="114300" indent="-114300" algn="just">
              <a:defRPr/>
            </a:pPr>
            <a:endParaRPr lang="en-US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 gas supply hose connected to a kitchen burner became detached. The released gas ignited  and the flames reached a Chapatti maker causing 3</a:t>
            </a:r>
            <a:r>
              <a:rPr lang="en-US" sz="1200" baseline="30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rd</a:t>
            </a:r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degree burns to 45% of his body.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defRPr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learning from this incident</a:t>
            </a:r>
            <a:r>
              <a:rPr lang="en-US" sz="16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114300" indent="-114300" algn="just">
              <a:defRPr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Always ensure </a:t>
            </a:r>
            <a:r>
              <a:rPr lang="en-US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gas </a:t>
            </a:r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connections are fitted with threaded connections prior </a:t>
            </a:r>
            <a:r>
              <a:rPr lang="en-US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 </a:t>
            </a:r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starting cooking.</a:t>
            </a:r>
          </a:p>
          <a:p>
            <a:pPr marL="171450" indent="-171450"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Always ensure installations are completed by competent staff.</a:t>
            </a:r>
          </a:p>
          <a:p>
            <a:pPr marL="171450" indent="-171450"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Always ensure to do pre-checks before using the equipment. 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304800" y="5105400"/>
            <a:ext cx="4876800" cy="462050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indent="-114300" algn="ctr">
              <a:lnSpc>
                <a:spcPct val="150000"/>
              </a:lnSpc>
              <a:defRPr b="1">
                <a:solidFill>
                  <a:srgbClr val="FFFF00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        </a:t>
            </a:r>
            <a:r>
              <a:rPr lang="en-US" sz="1600" dirty="0">
                <a:latin typeface="Arial" panose="020B0604020202020204" pitchFamily="34" charset="0"/>
              </a:rPr>
              <a:t>Check equipment prior to start the job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62600" y="1066800"/>
            <a:ext cx="3352800" cy="2286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2600" y="3581400"/>
            <a:ext cx="3429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663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615DE-AE29-4DBE-9167-7BEF3C40510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026" name="Picture 2" descr="C:\Users\ramakrishnan.g\Desktop\Fire Incident 26.06.2018\MSE 44\03.07.2018\IMG_20180703_0710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82" b="31671"/>
          <a:stretch/>
        </p:blipFill>
        <p:spPr bwMode="auto">
          <a:xfrm>
            <a:off x="5562600" y="3581400"/>
            <a:ext cx="3429000" cy="23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132"/>
          <p:cNvSpPr>
            <a:spLocks/>
          </p:cNvSpPr>
          <p:nvPr/>
        </p:nvSpPr>
        <p:spPr bwMode="auto">
          <a:xfrm>
            <a:off x="7924800" y="5377543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2" descr="C:\Users\ramakrishnan.g\Desktop\qw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80051"/>
            <a:ext cx="3335337" cy="22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131"/>
          <p:cNvGrpSpPr>
            <a:grpSpLocks/>
          </p:cNvGrpSpPr>
          <p:nvPr/>
        </p:nvGrpSpPr>
        <p:grpSpPr bwMode="auto">
          <a:xfrm>
            <a:off x="8169965" y="2608659"/>
            <a:ext cx="595312" cy="609600"/>
            <a:chOff x="3504" y="544"/>
            <a:chExt cx="2287" cy="1855"/>
          </a:xfrm>
        </p:grpSpPr>
        <p:sp>
          <p:nvSpPr>
            <p:cNvPr id="24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Down Arrow 2"/>
          <p:cNvSpPr/>
          <p:nvPr/>
        </p:nvSpPr>
        <p:spPr bwMode="auto">
          <a:xfrm>
            <a:off x="7086600" y="1560443"/>
            <a:ext cx="533400" cy="457200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515350" cy="24929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eaLnBrk="1" hangingPunct="1"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learning from this incident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continual improvement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contract managers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review their HSE HEMP against the questions asked below        </a:t>
            </a: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defRPr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 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ensure that periodic audits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are conducted for the kitchen?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 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ensure periodic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checks for gas 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hoses, fixtures and fittings are carried out?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 ensure 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compliance with camp equipment installation / maintenance? 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 ensure 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that competent supervisor s are assigned across HSE critical positions?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8B89D-F213-4B22-83B0-682ADC9DB09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76736" y="838200"/>
            <a:ext cx="6324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/>
            <a:r>
              <a:rPr lang="en-GB" sz="1400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26.06.2018                               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</a:rPr>
              <a:t>Incident 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title: LTI</a:t>
            </a:r>
            <a:endParaRPr lang="en-US" sz="1400" b="1" dirty="0">
              <a:solidFill>
                <a:srgbClr val="3333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92061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431AC01-2001-44EB-B802-FCC6BBA31843}"/>
</file>

<file path=customXml/itemProps2.xml><?xml version="1.0" encoding="utf-8"?>
<ds:datastoreItem xmlns:ds="http://schemas.openxmlformats.org/officeDocument/2006/customXml" ds:itemID="{A38793A2-0A23-4136-9BE4-BDA4BF2B200B}"/>
</file>

<file path=customXml/itemProps3.xml><?xml version="1.0" encoding="utf-8"?>
<ds:datastoreItem xmlns:ds="http://schemas.openxmlformats.org/officeDocument/2006/customXml" ds:itemID="{0124B394-E2DC-4DAE-804C-51A4F3EBDE95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250</Words>
  <Application>Microsoft Office PowerPoint</Application>
  <PresentationFormat>On-screen Show (4:3)</PresentationFormat>
  <Paragraphs>31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Tahoma</vt:lpstr>
      <vt:lpstr>Times New Roman</vt:lpstr>
      <vt:lpstr>Webdings</vt:lpstr>
      <vt:lpstr>Wingdings</vt:lpstr>
      <vt:lpstr>Theme1</vt:lpstr>
      <vt:lpstr>PowerPoint Presentation</vt:lpstr>
      <vt:lpstr>PowerPoint Presentation</vt:lpstr>
    </vt:vector>
  </TitlesOfParts>
  <Company>PDO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MU61323</dc:creator>
  <cp:lastModifiedBy>Jabri, Fahad MSE51</cp:lastModifiedBy>
  <cp:revision>27</cp:revision>
  <dcterms:created xsi:type="dcterms:W3CDTF">2016-03-28T05:48:29Z</dcterms:created>
  <dcterms:modified xsi:type="dcterms:W3CDTF">2018-11-26T05:43:59Z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