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13607" y="18242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09600" y="31242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43550" y="4572001"/>
            <a:ext cx="857250" cy="1905000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532730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7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(#28)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27.11.2018 at 15:00hrs.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Harweel - Sarmad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r>
              <a:rPr lang="en-US" sz="16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152400" y="3660775"/>
            <a:ext cx="5410200" cy="872596"/>
          </a:xfrm>
          <a:prstGeom prst="wedgeRoundRectCallout">
            <a:avLst>
              <a:gd name="adj1" fmla="val 56063"/>
              <a:gd name="adj2" fmla="val 111769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driving if you feel fatigue?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Are you committed with the speed limits in the graded road?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always use correct  designated road 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wear your seatbelt?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209800"/>
            <a:ext cx="579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GB" sz="1200" dirty="0">
                <a:latin typeface="Calibri" panose="020F0502020204030204" pitchFamily="34" charset="0"/>
              </a:rPr>
              <a:t>A Transit Mixer driver and helper were traveling toward Harweel. While negotiating a left turn  the driver lost control of the vehicle resulting in the Transit Mixer tipping over on to its right side. Resulting a fracture to the helper right wrist. </a:t>
            </a:r>
            <a:endParaRPr lang="en-US" sz="1200" dirty="0"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91" y="707370"/>
            <a:ext cx="1370709" cy="96903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24600" y="2067580"/>
            <a:ext cx="2529949" cy="178593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92064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65072E5-B664-4DA9-9669-60C6611D6FB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  <ds:schemaRef ds:uri="9d51eac6-a7d5-47f5-a119-63d146adb134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6717</TotalTime>
  <Words>142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772</cp:revision>
  <dcterms:created xsi:type="dcterms:W3CDTF">2001-05-03T06:07:08Z</dcterms:created>
  <dcterms:modified xsi:type="dcterms:W3CDTF">2024-04-21T05:56:27Z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