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13607" y="182420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09600" y="3124200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532730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574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(#28)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27.11.2018 at 15:00hrs.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Harweel - Sarmad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660775"/>
            <a:ext cx="5410200" cy="872596"/>
          </a:xfrm>
          <a:prstGeom prst="wedgeRoundRectCallout">
            <a:avLst>
              <a:gd name="adj1" fmla="val 56063"/>
              <a:gd name="adj2" fmla="val 111769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driving if you feel fatigue?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Are you committed with the speed limits in the graded road?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always use correct  designated road ?</a:t>
            </a:r>
          </a:p>
          <a:p>
            <a:pPr marL="342900" indent="-342900">
              <a:buFontTx/>
              <a:buAutoNum type="arabicPeriod"/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always wear your seatbelt?</a:t>
            </a: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209800"/>
            <a:ext cx="579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GB" sz="1200" dirty="0">
                <a:latin typeface="Calibri" panose="020F0502020204030204" pitchFamily="34" charset="0"/>
              </a:rPr>
              <a:t>A Transit Mixer driver and helper were traveling toward Harweel. While negotiating a left turn  the driver lost control of the vehicle resulting in the Transit Mixer tipping over on to its right side. Resulting a fracture to the helper right wrist. </a:t>
            </a:r>
            <a:endParaRPr lang="en-US" sz="1200" dirty="0">
              <a:latin typeface="Calibri" panose="020F050202020403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291" y="707370"/>
            <a:ext cx="1370709" cy="96903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4600" y="2067580"/>
            <a:ext cx="2529949" cy="178593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92064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BAF90F-27D3-49F1-B954-78E659B5BEDB}"/>
</file>

<file path=customXml/itemProps2.xml><?xml version="1.0" encoding="utf-8"?>
<ds:datastoreItem xmlns:ds="http://schemas.openxmlformats.org/officeDocument/2006/customXml" ds:itemID="{3A5D88EA-5F43-417B-8A80-9407E5803871}">
  <ds:schemaRefs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terms/"/>
    <ds:schemaRef ds:uri="9d51eac6-a7d5-47f5-a119-63d146adb134"/>
    <ds:schemaRef ds:uri="http://schemas.microsoft.com/sharepoint/v3"/>
    <ds:schemaRef ds:uri="4880e4f8-4b7d-4bdd-91e3-e10d47036eca"/>
    <ds:schemaRef ds:uri="http://schemas.microsoft.com/sharepoint/v3/fields"/>
    <ds:schemaRef ds:uri="4880E4F8-4B7D-4BDD-91E3-E10D47036ECA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6717</TotalTime>
  <Words>142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772</cp:revision>
  <dcterms:created xsi:type="dcterms:W3CDTF">2001-05-03T06:07:08Z</dcterms:created>
  <dcterms:modified xsi:type="dcterms:W3CDTF">2024-04-21T05:56:27Z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