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13607" y="1824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124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32730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27.11.2018 at 15:00hrs.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Harweel - Sarmad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660775"/>
            <a:ext cx="5410200" cy="872596"/>
          </a:xfrm>
          <a:prstGeom prst="wedgeRoundRectCallout">
            <a:avLst>
              <a:gd name="adj1" fmla="val 56063"/>
              <a:gd name="adj2" fmla="val 11176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driving if you feel fatigue?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committed with the speed limits in the graded road?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always use correct  designated road 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wear your seatbelt?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209800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anose="020F0502020204030204" pitchFamily="34" charset="0"/>
              </a:rPr>
              <a:t>A Transit Mixer driver and helper were traveling toward Harweel. While negotiating a left turn  the driver lost control of the vehicle resulting in the Transit Mixer tipping over on to its right side. Resulting a fracture to the helper right wrist. </a:t>
            </a: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91" y="707370"/>
            <a:ext cx="1370709" cy="9690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2067580"/>
            <a:ext cx="2529949" cy="17859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92064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AF90F-27D3-49F1-B954-78E659B5BEDB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9d51eac6-a7d5-47f5-a119-63d146adb134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6717</TotalTime>
  <Words>142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772</cp:revision>
  <dcterms:created xsi:type="dcterms:W3CDTF">2001-05-03T06:07:08Z</dcterms:created>
  <dcterms:modified xsi:type="dcterms:W3CDTF">2024-04-21T05:56:27Z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