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803119892"/>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473475">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(#30)</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14.12.2018 at 11:10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Nimr</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665"/>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600" b="1">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199"/>
            <a:ext cx="5410200" cy="914401"/>
          </a:xfrm>
          <a:prstGeom prst="wedgeRoundRectCallout">
            <a:avLst>
              <a:gd name="adj1" fmla="val 56382"/>
              <a:gd name="adj2" fmla="val 105152"/>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Are you aware of all hazards that are identified in the task you performing?</a:t>
            </a:r>
          </a:p>
          <a:p>
            <a:pPr marL="342900" indent="-342900">
              <a:buAutoNum type="arabicPeriod"/>
            </a:pPr>
            <a:r>
              <a:rPr lang="en-US" sz="1200" dirty="0">
                <a:solidFill>
                  <a:srgbClr val="000000"/>
                </a:solidFill>
                <a:latin typeface="Calibri" pitchFamily="34" charset="0"/>
                <a:cs typeface="Calibri" pitchFamily="34" charset="0"/>
              </a:rPr>
              <a:t>Aer you aware of the risk of stored energy?</a:t>
            </a:r>
          </a:p>
          <a:p>
            <a:pPr marL="342900" indent="-342900">
              <a:buFontTx/>
              <a:buAutoNum type="arabicPeriod"/>
            </a:pPr>
            <a:r>
              <a:rPr lang="en-US" sz="1200" dirty="0">
                <a:solidFill>
                  <a:srgbClr val="000000"/>
                </a:solidFill>
                <a:latin typeface="Calibri" pitchFamily="34" charset="0"/>
                <a:cs typeface="Calibri" pitchFamily="34" charset="0"/>
              </a:rPr>
              <a:t>Are you in the ‘line of fire’?</a:t>
            </a:r>
          </a:p>
          <a:p>
            <a:pPr marL="342900" indent="-342900">
              <a:buFontTx/>
              <a:buAutoNum type="arabicPeriod"/>
            </a:pPr>
            <a:r>
              <a:rPr lang="en-US" sz="1200" dirty="0">
                <a:latin typeface="Calibri" pitchFamily="34" charset="0"/>
                <a:cs typeface="Calibri" pitchFamily="34" charset="0"/>
              </a:rPr>
              <a:t>Do you wear your full PPE?</a:t>
            </a: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309827"/>
            <a:ext cx="57912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300" dirty="0">
                <a:latin typeface="Calibri" panose="020F0502020204030204" pitchFamily="34" charset="0"/>
              </a:rPr>
              <a:t>The mechanic was replacing a new brake  booster on trailer as it did not fit, he loosened  the clamp without engaging the release (safety pin) which was securing the compressed spring chamber. Consequently, the compressed spring chamber cap was released and struck him in his right eyebrow causing deep laceration.</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000" y="774533"/>
            <a:ext cx="947348" cy="1054267"/>
          </a:xfrm>
          <a:prstGeom prst="rect">
            <a:avLst/>
          </a:prstGeom>
        </p:spPr>
      </p:pic>
      <p:pic>
        <p:nvPicPr>
          <p:cNvPr id="21" name="Picture 20">
            <a:extLst>
              <a:ext uri="{FF2B5EF4-FFF2-40B4-BE49-F238E27FC236}">
                <a16:creationId xmlns:a16="http://schemas.microsoft.com/office/drawing/2014/main" id="{E480C485-0D7C-47C5-B2B5-6B344D8E85E3}"/>
              </a:ext>
            </a:extLst>
          </p:cNvPr>
          <p:cNvPicPr>
            <a:picLocks noChangeAspect="1"/>
          </p:cNvPicPr>
          <p:nvPr/>
        </p:nvPicPr>
        <p:blipFill>
          <a:blip r:embed="rId6"/>
          <a:stretch>
            <a:fillRect/>
          </a:stretch>
        </p:blipFill>
        <p:spPr>
          <a:xfrm>
            <a:off x="6189682" y="2067579"/>
            <a:ext cx="2649518" cy="1818619"/>
          </a:xfrm>
          <a:prstGeom prst="rect">
            <a:avLst/>
          </a:prstGeom>
        </p:spPr>
      </p:pic>
      <p:sp>
        <p:nvSpPr>
          <p:cNvPr id="22" name="Oval 21">
            <a:extLst>
              <a:ext uri="{FF2B5EF4-FFF2-40B4-BE49-F238E27FC236}">
                <a16:creationId xmlns:a16="http://schemas.microsoft.com/office/drawing/2014/main" id="{132144A5-B659-4A94-B43D-7ABD0E002A22}"/>
              </a:ext>
            </a:extLst>
          </p:cNvPr>
          <p:cNvSpPr/>
          <p:nvPr/>
        </p:nvSpPr>
        <p:spPr>
          <a:xfrm>
            <a:off x="7935806" y="2837882"/>
            <a:ext cx="369994" cy="66731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92067</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3D87D9-AFFB-46FD-8466-DF4BD5CFA268}"/>
</file>

<file path=customXml/itemProps2.xml><?xml version="1.0" encoding="utf-8"?>
<ds:datastoreItem xmlns:ds="http://schemas.openxmlformats.org/officeDocument/2006/customXml" ds:itemID="{3A5D88EA-5F43-417B-8A80-9407E5803871}">
  <ds:schemaRefs>
    <ds:schemaRef ds:uri="http://schemas.microsoft.com/office/2006/documentManagement/types"/>
    <ds:schemaRef ds:uri="4880E4F8-4B7D-4BDD-91E3-E10D47036ECA"/>
    <ds:schemaRef ds:uri="http://schemas.microsoft.com/sharepoint/v3/fields"/>
    <ds:schemaRef ds:uri="http://purl.org/dc/elements/1.1/"/>
    <ds:schemaRef ds:uri="http://purl.org/dc/terms/"/>
    <ds:schemaRef ds:uri="http://purl.org/dc/dcmitype/"/>
    <ds:schemaRef ds:uri="http://schemas.microsoft.com/office/infopath/2007/PartnerControls"/>
    <ds:schemaRef ds:uri="http://schemas.openxmlformats.org/package/2006/metadata/core-properties"/>
    <ds:schemaRef ds:uri="9d51eac6-a7d5-47f5-a119-63d146adb134"/>
    <ds:schemaRef ds:uri="http://www.w3.org/XML/1998/namespace"/>
    <ds:schemaRef ds:uri="4880e4f8-4b7d-4bdd-91e3-e10d47036eca"/>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7678</TotalTime>
  <Words>159</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782</cp:revision>
  <dcterms:created xsi:type="dcterms:W3CDTF">2001-05-03T06:07:08Z</dcterms:created>
  <dcterms:modified xsi:type="dcterms:W3CDTF">2024-04-21T05:55:18Z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