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33855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p:txBody>
      </p:sp>
      <p:sp>
        <p:nvSpPr>
          <p:cNvPr id="18" name="Rectangle 4"/>
          <p:cNvSpPr>
            <a:spLocks noChangeArrowheads="1"/>
          </p:cNvSpPr>
          <p:nvPr/>
        </p:nvSpPr>
        <p:spPr bwMode="auto">
          <a:xfrm>
            <a:off x="685800" y="3276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816542383"/>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473475">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(#31)</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16.12.2018 at 09:30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MAF</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665"/>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736976"/>
            <a:ext cx="5410200" cy="835026"/>
          </a:xfrm>
          <a:prstGeom prst="wedgeRoundRectCallout">
            <a:avLst>
              <a:gd name="adj1" fmla="val 56542"/>
              <a:gd name="adj2" fmla="val 109976"/>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Are you aware of all hazards associated with the task you performing?</a:t>
            </a:r>
          </a:p>
          <a:p>
            <a:pPr marL="342900" indent="-342900">
              <a:buAutoNum type="arabicPeriod"/>
            </a:pPr>
            <a:r>
              <a:rPr lang="en-US" sz="1200" dirty="0">
                <a:solidFill>
                  <a:srgbClr val="000000"/>
                </a:solidFill>
                <a:latin typeface="Calibri" pitchFamily="34" charset="0"/>
                <a:cs typeface="Calibri" pitchFamily="34" charset="0"/>
              </a:rPr>
              <a:t>Do you maintain good housekeeping at your work Area ?</a:t>
            </a:r>
          </a:p>
          <a:p>
            <a:pPr marL="342900" indent="-342900">
              <a:buFontTx/>
              <a:buAutoNum type="arabicPeriod"/>
            </a:pPr>
            <a:r>
              <a:rPr lang="en-US" sz="1200" dirty="0">
                <a:latin typeface="Calibri" pitchFamily="34" charset="0"/>
                <a:cs typeface="Calibri" pitchFamily="34" charset="0"/>
              </a:rPr>
              <a:t>Do you wear the correct type of boot?</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259819" y="2470668"/>
            <a:ext cx="539115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200" dirty="0">
                <a:latin typeface="Calibri" panose="020F0502020204030204" pitchFamily="34" charset="0"/>
              </a:rPr>
              <a:t>After replacing the water heater, the electrician was removing his toolbox when he stepped backward lost his balance and slipped landing on his left hand. He was diagnosed with fractured wrist.</a:t>
            </a: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9819" y="761998"/>
            <a:ext cx="1264181" cy="1143002"/>
          </a:xfrm>
          <a:prstGeom prst="rect">
            <a:avLst/>
          </a:prstGeom>
        </p:spPr>
      </p:pic>
      <p:pic>
        <p:nvPicPr>
          <p:cNvPr id="3" name="Picture 2"/>
          <p:cNvPicPr>
            <a:picLocks noChangeAspect="1"/>
          </p:cNvPicPr>
          <p:nvPr/>
        </p:nvPicPr>
        <p:blipFill>
          <a:blip r:embed="rId6"/>
          <a:stretch>
            <a:fillRect/>
          </a:stretch>
        </p:blipFill>
        <p:spPr>
          <a:xfrm>
            <a:off x="6629400" y="1843026"/>
            <a:ext cx="2085975" cy="2640673"/>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92068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F60B0C4-A286-4EAC-8BC9-F7097CDC8BFB}"/>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4880e4f8-4b7d-4bdd-91e3-e10d47036eca"/>
    <ds:schemaRef ds:uri="http://schemas.microsoft.com/office/infopath/2007/PartnerControls"/>
    <ds:schemaRef ds:uri="http://schemas.microsoft.com/office/2006/documentManagement/types"/>
    <ds:schemaRef ds:uri="http://schemas.microsoft.com/sharepoint/v3"/>
    <ds:schemaRef ds:uri="http://purl.org/dc/elements/1.1/"/>
    <ds:schemaRef ds:uri="http://schemas.microsoft.com/sharepoint/v3/fields"/>
    <ds:schemaRef ds:uri="http://schemas.microsoft.com/office/2006/metadata/properties"/>
    <ds:schemaRef ds:uri="http://www.w3.org/XML/1998/namespace"/>
    <ds:schemaRef ds:uri="http://purl.org/dc/terms/"/>
    <ds:schemaRef ds:uri="http://schemas.openxmlformats.org/package/2006/metadata/core-properties"/>
    <ds:schemaRef ds:uri="9d51eac6-a7d5-47f5-a119-63d146adb134"/>
    <ds:schemaRef ds:uri="4880E4F8-4B7D-4BDD-91E3-E10D47036ECA"/>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7725</TotalTime>
  <Words>128</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791</cp:revision>
  <dcterms:created xsi:type="dcterms:W3CDTF">2001-05-03T06:07:08Z</dcterms:created>
  <dcterms:modified xsi:type="dcterms:W3CDTF">2024-04-21T05:54:43Z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