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457200" y="3200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812982183"/>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473475">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(#32)</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18.12.2018 at 12:00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665"/>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657600"/>
            <a:ext cx="5410200" cy="964795"/>
          </a:xfrm>
          <a:prstGeom prst="wedgeRoundRectCallout">
            <a:avLst>
              <a:gd name="adj1" fmla="val 57020"/>
              <a:gd name="adj2" fmla="val 97999"/>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latin typeface="Calibri" pitchFamily="34" charset="0"/>
                <a:cs typeface="Calibri" pitchFamily="34" charset="0"/>
              </a:rPr>
              <a:t>Do you always pay attention to where you are standing?</a:t>
            </a:r>
          </a:p>
          <a:p>
            <a:pPr marL="342900" indent="-342900">
              <a:buFontTx/>
              <a:buAutoNum type="arabicPeriod"/>
            </a:pPr>
            <a:r>
              <a:rPr lang="en-US" sz="1200" dirty="0">
                <a:latin typeface="Calibri" pitchFamily="34" charset="0"/>
                <a:cs typeface="Calibri" pitchFamily="34" charset="0"/>
              </a:rPr>
              <a:t>Do you ensure you have safe access and egress?  </a:t>
            </a:r>
          </a:p>
          <a:p>
            <a:pPr marL="342900" indent="-342900">
              <a:buFontTx/>
              <a:buAutoNum type="arabicPeriod"/>
            </a:pPr>
            <a:r>
              <a:rPr lang="en-US" sz="1200" dirty="0">
                <a:solidFill>
                  <a:srgbClr val="000000"/>
                </a:solidFill>
                <a:latin typeface="Calibri" pitchFamily="34" charset="0"/>
                <a:cs typeface="Calibri" pitchFamily="34" charset="0"/>
              </a:rPr>
              <a:t>Do you ensure  you maintain good  housekeeping? </a:t>
            </a:r>
          </a:p>
          <a:p>
            <a:pPr marL="342900" indent="-342900">
              <a:buFontTx/>
              <a:buAutoNum type="arabicPeriod"/>
            </a:pPr>
            <a:r>
              <a:rPr lang="en-US" sz="1200" dirty="0">
                <a:solidFill>
                  <a:srgbClr val="000000"/>
                </a:solidFill>
                <a:latin typeface="Calibri" pitchFamily="34" charset="0"/>
                <a:cs typeface="Calibri" pitchFamily="34" charset="0"/>
              </a:rPr>
              <a:t>Do you always ensure you are protected from fall from height ?</a:t>
            </a:r>
            <a:endParaRPr lang="en-US" sz="1200" dirty="0">
              <a:latin typeface="Calibri" pitchFamily="34" charset="0"/>
              <a:cs typeface="Calibri" pitchFamily="34" charset="0"/>
            </a:endParaRPr>
          </a:p>
          <a:p>
            <a:pPr marL="342900" indent="-342900">
              <a:buAutoNum type="arabicPeriod"/>
            </a:pPr>
            <a:endParaRPr lang="en-US" sz="12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09854"/>
            <a:ext cx="5791200"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300" dirty="0">
                <a:latin typeface="Calibri" panose="020F0502020204030204" pitchFamily="34" charset="0"/>
              </a:rPr>
              <a:t>While the engineer was standing on the unit platform  to take the pressure reading, he lost his balance and fell 1.5 meter to the concrete ground landing on his right hand. He was diagnosed with fractured right wrist.</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304800"/>
            <a:ext cx="897436" cy="1635169"/>
          </a:xfrm>
          <a:prstGeom prst="rect">
            <a:avLst/>
          </a:prstGeom>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96000" y="1828800"/>
            <a:ext cx="2819400" cy="211455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92069</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2.xml><?xml version="1.0" encoding="utf-8"?>
<ds:datastoreItem xmlns:ds="http://schemas.openxmlformats.org/officeDocument/2006/customXml" ds:itemID="{3A5D88EA-5F43-417B-8A80-9407E5803871}">
  <ds:schemaRefs>
    <ds:schemaRef ds:uri="http://purl.org/dc/dcmitype/"/>
    <ds:schemaRef ds:uri="http://schemas.microsoft.com/office/2006/documentManagement/types"/>
    <ds:schemaRef ds:uri="http://purl.org/dc/elements/1.1/"/>
    <ds:schemaRef ds:uri="4880e4f8-4b7d-4bdd-91e3-e10d47036eca"/>
    <ds:schemaRef ds:uri="http://schemas.microsoft.com/sharepoint/v3/fields"/>
    <ds:schemaRef ds:uri="http://schemas.microsoft.com/office/infopath/2007/PartnerControls"/>
    <ds:schemaRef ds:uri="http://purl.org/dc/terms/"/>
    <ds:schemaRef ds:uri="http://schemas.openxmlformats.org/package/2006/metadata/core-properties"/>
    <ds:schemaRef ds:uri="9d51eac6-a7d5-47f5-a119-63d146adb134"/>
    <ds:schemaRef ds:uri="http://schemas.microsoft.com/office/2006/metadata/properties"/>
    <ds:schemaRef ds:uri="4880E4F8-4B7D-4BDD-91E3-E10D47036ECA"/>
    <ds:schemaRef ds:uri="http://schemas.microsoft.com/sharepoint/v3"/>
    <ds:schemaRef ds:uri="http://www.w3.org/XML/1998/namespace"/>
  </ds:schemaRefs>
</ds:datastoreItem>
</file>

<file path=customXml/itemProps3.xml><?xml version="1.0" encoding="utf-8"?>
<ds:datastoreItem xmlns:ds="http://schemas.openxmlformats.org/officeDocument/2006/customXml" ds:itemID="{DB825EE2-3464-4C74-84B2-6CFD8DA0C417}"/>
</file>

<file path=docProps/app.xml><?xml version="1.0" encoding="utf-8"?>
<Properties xmlns="http://schemas.openxmlformats.org/officeDocument/2006/extended-properties" xmlns:vt="http://schemas.openxmlformats.org/officeDocument/2006/docPropsVTypes">
  <Template/>
  <TotalTime>7702</TotalTime>
  <Words>144</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788</cp:revision>
  <dcterms:created xsi:type="dcterms:W3CDTF">2001-05-03T06:07:08Z</dcterms:created>
  <dcterms:modified xsi:type="dcterms:W3CDTF">2024-04-21T05:54:08Z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