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983844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(01)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03.02.19@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13:45hrs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Amal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10000"/>
            <a:ext cx="5410200" cy="838200"/>
          </a:xfrm>
          <a:prstGeom prst="wedgeRoundRectCallout">
            <a:avLst>
              <a:gd name="adj1" fmla="val 58864"/>
              <a:gd name="adj2" fmla="val 113814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have a banksman on the site?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have a good communication with colleagues?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hazards before starting a task?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if you are in the ‘line of fire’?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439397"/>
            <a:ext cx="586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While the forklift was performing a reverse maneuver, it tapped on one side of the tubing causing the other side to fall to the ground </a:t>
            </a:r>
            <a:r>
              <a:rPr lang="en-US" sz="1200">
                <a:latin typeface="Calibri" pitchFamily="34" charset="0"/>
                <a:cs typeface="Calibri" pitchFamily="34" charset="0"/>
              </a:rPr>
              <a:t>and strike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the derrickman’s right foot fracturing the ankle’s joint.  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019800" y="1828800"/>
            <a:ext cx="2895600" cy="1981199"/>
            <a:chOff x="6019800" y="1828800"/>
            <a:chExt cx="3000692" cy="1992233"/>
          </a:xfrm>
        </p:grpSpPr>
        <p:pic>
          <p:nvPicPr>
            <p:cNvPr id="17" name="Picture 16" descr="C:\Users\muwph40s\AppData\Local\Microsoft\Windows\Temporary Internet Files\Content.Word\DSC00558.jpg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19800" y="1828800"/>
              <a:ext cx="3000692" cy="1992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Right Arrow 1"/>
            <p:cNvSpPr/>
            <p:nvPr/>
          </p:nvSpPr>
          <p:spPr bwMode="auto">
            <a:xfrm>
              <a:off x="7772400" y="2590800"/>
              <a:ext cx="381000" cy="152400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" name="Left Arrow 2"/>
            <p:cNvSpPr/>
            <p:nvPr/>
          </p:nvSpPr>
          <p:spPr bwMode="auto">
            <a:xfrm>
              <a:off x="8153400" y="3660775"/>
              <a:ext cx="381000" cy="149225"/>
            </a:xfrm>
            <a:prstGeom prst="left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8651"/>
            <a:ext cx="1462549" cy="14625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92074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4459AA-D4A3-46E4-879C-8FD1899DDCC9}"/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purl.org/dc/dcmitype/"/>
    <ds:schemaRef ds:uri="http://www.w3.org/XML/1998/namespace"/>
    <ds:schemaRef ds:uri="http://purl.org/dc/terms/"/>
    <ds:schemaRef ds:uri="http://schemas.microsoft.com/sharepoint/v3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4880E4F8-4B7D-4BDD-91E3-E10D47036ECA"/>
    <ds:schemaRef ds:uri="http://schemas.microsoft.com/office/2006/documentManagement/types"/>
    <ds:schemaRef ds:uri="9d51eac6-a7d5-47f5-a119-63d146adb134"/>
    <ds:schemaRef ds:uri="4880e4f8-4b7d-4bdd-91e3-e10d47036eca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7539</TotalTime>
  <Words>145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878</cp:revision>
  <dcterms:created xsi:type="dcterms:W3CDTF">2001-05-03T06:07:08Z</dcterms:created>
  <dcterms:modified xsi:type="dcterms:W3CDTF">2024-04-21T05:53:32Z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