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1066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351306870"/>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(02)</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12.02.19@</a:t>
                      </a:r>
                      <a:r>
                        <a:rPr lang="en-GB" sz="1400" b="0" kern="1200" baseline="0" dirty="0">
                          <a:solidFill>
                            <a:schemeClr val="tx1"/>
                          </a:solidFill>
                          <a:latin typeface="Calibri" pitchFamily="34" charset="0"/>
                          <a:ea typeface="+mn-ea"/>
                          <a:cs typeface="Calibri" pitchFamily="34" charset="0"/>
                        </a:rPr>
                        <a:t> 21:15hrs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 </a:t>
                      </a: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MAF</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410200" cy="838200"/>
          </a:xfrm>
          <a:prstGeom prst="wedgeRoundRectCallout">
            <a:avLst>
              <a:gd name="adj1" fmla="val 58864"/>
              <a:gd name="adj2" fmla="val 113814"/>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latin typeface="Calibri" pitchFamily="34" charset="0"/>
                <a:cs typeface="Calibri" pitchFamily="34" charset="0"/>
              </a:rPr>
              <a:t>Do you ensure all hazards are identified before performing the task?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the weather is suitable for the task?</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a good communication with colleagues?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362200"/>
            <a:ext cx="5867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boarding a vessel during moderate sea condition, as the pilot boat approached the pilot ladder when the sea dipped causing, the inspector lost his balance and fell into the water. He was immediately rescued and evacuated to PDO MAF clinic. After preliminary examination and treatment he was referred to KIMS where he was diagnosed with fractured right shoulder.</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3200" y="533400"/>
            <a:ext cx="939800" cy="1387931"/>
          </a:xfrm>
          <a:prstGeom prst="rect">
            <a:avLst/>
          </a:prstGeom>
        </p:spPr>
      </p:pic>
      <p:pic>
        <p:nvPicPr>
          <p:cNvPr id="2" name="Picture 1"/>
          <p:cNvPicPr>
            <a:picLocks noChangeAspect="1"/>
          </p:cNvPicPr>
          <p:nvPr/>
        </p:nvPicPr>
        <p:blipFill>
          <a:blip r:embed="rId6"/>
          <a:stretch>
            <a:fillRect/>
          </a:stretch>
        </p:blipFill>
        <p:spPr>
          <a:xfrm>
            <a:off x="6705600" y="1864608"/>
            <a:ext cx="2076306" cy="259538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92077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92C441-F1F6-4C29-A756-BA4AFC28C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infopath/2007/PartnerControls"/>
    <ds:schemaRef ds:uri="http://www.w3.org/XML/1998/namespace"/>
    <ds:schemaRef ds:uri="9d51eac6-a7d5-47f5-a119-63d146adb134"/>
    <ds:schemaRef ds:uri="http://schemas.microsoft.com/office/2006/metadata/properties"/>
    <ds:schemaRef ds:uri="http://purl.org/dc/terms/"/>
    <ds:schemaRef ds:uri="4880e4f8-4b7d-4bdd-91e3-e10d47036eca"/>
    <ds:schemaRef ds:uri="http://schemas.microsoft.com/office/2006/documentManagement/types"/>
    <ds:schemaRef ds:uri="http://purl.org/dc/elements/1.1/"/>
    <ds:schemaRef ds:uri="4880E4F8-4B7D-4BDD-91E3-E10D47036ECA"/>
    <ds:schemaRef ds:uri="http://purl.org/dc/dcmitype/"/>
    <ds:schemaRef ds:uri="http://schemas.openxmlformats.org/package/2006/metadata/core-properties"/>
    <ds:schemaRef ds:uri="http://schemas.microsoft.com/sharepoint/v3/fields"/>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7655</TotalTime>
  <Words>173</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892</cp:revision>
  <dcterms:created xsi:type="dcterms:W3CDTF">2001-05-03T06:07:08Z</dcterms:created>
  <dcterms:modified xsi:type="dcterms:W3CDTF">2024-04-21T05:52:59Z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