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50365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(03)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15.02.19@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21:15hrs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Harweel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685800"/>
          </a:xfrm>
          <a:prstGeom prst="wedgeRoundRectCallout">
            <a:avLst>
              <a:gd name="adj1" fmla="val 58864"/>
              <a:gd name="adj2" fmla="val 15658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639199"/>
            <a:ext cx="586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1200" dirty="0">
                <a:latin typeface="Calibri" panose="020F0502020204030204" pitchFamily="34" charset="0"/>
              </a:rPr>
              <a:t>While attempting to pull a snagged line in the crane sheave block a second crane operator’s hand was trapped when the block dropped suddenly injuring his finger.</a:t>
            </a: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1213981" cy="1196950"/>
          </a:xfrm>
          <a:prstGeom prst="rect">
            <a:avLst/>
          </a:prstGeom>
        </p:spPr>
      </p:pic>
      <p:pic>
        <p:nvPicPr>
          <p:cNvPr id="16" name="Picture Placeholder 9" descr="A picture containing floor, ground, indoor, shoes&#10;&#10;Description generated with high confidence">
            <a:extLst>
              <a:ext uri="{FF2B5EF4-FFF2-40B4-BE49-F238E27FC236}">
                <a16:creationId xmlns:a16="http://schemas.microsoft.com/office/drawing/2014/main" id="{D16BED07-6475-4278-980C-D572259190D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10" r="13710"/>
          <a:stretch>
            <a:fillRect/>
          </a:stretch>
        </p:blipFill>
        <p:spPr>
          <a:xfrm>
            <a:off x="6324600" y="1905000"/>
            <a:ext cx="2654710" cy="2057400"/>
          </a:xfrm>
          <a:prstGeom prst="rect">
            <a:avLst/>
          </a:prstGeom>
        </p:spPr>
      </p:pic>
      <p:sp>
        <p:nvSpPr>
          <p:cNvPr id="19" name="Explosion: 8 Points 1">
            <a:extLst>
              <a:ext uri="{FF2B5EF4-FFF2-40B4-BE49-F238E27FC236}">
                <a16:creationId xmlns:a16="http://schemas.microsoft.com/office/drawing/2014/main" id="{F3F04D1B-EB28-4C16-9C8F-F9DC2DD028F7}"/>
              </a:ext>
            </a:extLst>
          </p:cNvPr>
          <p:cNvSpPr/>
          <p:nvPr/>
        </p:nvSpPr>
        <p:spPr>
          <a:xfrm>
            <a:off x="7391400" y="2514600"/>
            <a:ext cx="533398" cy="1076779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58670">
            <a:off x="7057925" y="2694432"/>
            <a:ext cx="266367" cy="12075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24600" y="3990201"/>
            <a:ext cx="265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Reconstruction only hook was not on the ground.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92078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87B0EF0-318F-4DB9-A534-29FC42329F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4880e4f8-4b7d-4bdd-91e3-e10d47036eca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9d51eac6-a7d5-47f5-a119-63d146adb134"/>
    <ds:schemaRef ds:uri="http://purl.org/dc/elements/1.1/"/>
    <ds:schemaRef ds:uri="http://schemas.microsoft.com/sharepoint/v3/fields"/>
    <ds:schemaRef ds:uri="4880E4F8-4B7D-4BDD-91E3-E10D47036ECA"/>
    <ds:schemaRef ds:uri="http://schemas.microsoft.com/sharepoint/v3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7700</TotalTime>
  <Words>134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899</cp:revision>
  <dcterms:created xsi:type="dcterms:W3CDTF">2001-05-03T06:07:08Z</dcterms:created>
  <dcterms:modified xsi:type="dcterms:W3CDTF">2024-04-21T05:52:27Z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