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4"/>
  </p:notesMasterIdLst>
  <p:sldIdLst>
    <p:sldId id="294" r:id="rId2"/>
    <p:sldId id="29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138CA7-92E6-41FD-A1B7-5ABDE6F177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5080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B2BACC-5893-4478-93DA-688A131F836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52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74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76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59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4187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/>
          <a:srcRect l="10714" r="10714"/>
          <a:stretch/>
        </p:blipFill>
        <p:spPr>
          <a:xfrm>
            <a:off x="5638800" y="3623102"/>
            <a:ext cx="1410341" cy="2354996"/>
          </a:xfrm>
          <a:prstGeom prst="rect">
            <a:avLst/>
          </a:prstGeom>
          <a:ln w="34925"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00" t="-1111" r="14870" b="27778"/>
          <a:stretch/>
        </p:blipFill>
        <p:spPr>
          <a:xfrm>
            <a:off x="7157492" y="3623102"/>
            <a:ext cx="1790258" cy="2354996"/>
          </a:xfrm>
          <a:prstGeom prst="rect">
            <a:avLst/>
          </a:prstGeom>
          <a:noFill/>
          <a:ln w="38100">
            <a:noFill/>
          </a:ln>
        </p:spPr>
      </p:pic>
      <p:pic>
        <p:nvPicPr>
          <p:cNvPr id="17" name="Picture 16" descr="C:\Users\steven.mcgarry\AppData\Local\Microsoft\Windows\Temporary Internet Files\Content.Word\Screenshot_20180702-152807_WhatsApp.jpg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t="9701" r="11111" b="4931"/>
          <a:stretch/>
        </p:blipFill>
        <p:spPr bwMode="auto">
          <a:xfrm>
            <a:off x="5638800" y="925512"/>
            <a:ext cx="3276600" cy="2600325"/>
          </a:xfrm>
          <a:prstGeom prst="rect">
            <a:avLst/>
          </a:prstGeom>
          <a:noFill/>
          <a:ln w="25400">
            <a:noFill/>
          </a:ln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308" y="809079"/>
            <a:ext cx="5501141" cy="469359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Date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: 01.07.2018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  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        Incident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type: LTI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What happened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?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During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the delivery of water to a local community </a:t>
            </a:r>
            <a:r>
              <a:rPr kumimoji="0" lang="en-GB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location. A water tanker driver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suffered finger injuries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when he attempted to pull start the diesel generator water pump.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The Driver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attached  the starter rope directly to the water pump flywheel notch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and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coiled the starter rope around his left hand while holding the starter handle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with his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right hand. On pulling the starter rope the rope failed to come free from the fly wheel which tensioned under force around his left hand coiled with the starter rope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amputating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his 4 fingers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(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index, middle ,ring &amp; little fingers).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</a:rPr>
              <a:t> 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</a:rPr>
              <a:t>Your learning from this incident..</a:t>
            </a:r>
          </a:p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Ensure protective guards are in place on equipment 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ensure equipment is full working condition and fit for use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Always Follow the Life Saving Rules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Make sure you always report defects to your supervisor</a:t>
            </a: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Tahoma" pitchFamily="34" charset="0"/>
              </a:rPr>
              <a:t>Use your empowerment to STOP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28600" y="5486400"/>
            <a:ext cx="5181600" cy="507831"/>
          </a:xfrm>
          <a:prstGeom prst="rect">
            <a:avLst/>
          </a:prstGeom>
          <a:solidFill>
            <a:srgbClr val="0000FF"/>
          </a:solidFill>
          <a:ln w="38100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indent="-114300" algn="ctr">
              <a:lnSpc>
                <a:spcPct val="150000"/>
              </a:lnSpc>
              <a:defRPr b="1">
                <a:solidFill>
                  <a:srgbClr val="FFFF00"/>
                </a:solidFill>
                <a:latin typeface="+mj-lt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dirty="0"/>
              <a:t>Always ensure protective guards are in place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5851524" y="2727324"/>
            <a:ext cx="549275" cy="701676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endParaRPr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5791200" y="5427449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696200" y="2124075"/>
            <a:ext cx="1123950" cy="1000125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4" name="Freeform 132"/>
          <p:cNvSpPr>
            <a:spLocks/>
          </p:cNvSpPr>
          <p:nvPr/>
        </p:nvSpPr>
        <p:spPr bwMode="auto">
          <a:xfrm>
            <a:off x="8430126" y="5359270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209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515350" cy="45858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As a learning from this incident and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to ensure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continual improvement all 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contract managers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must review their HSE HEMP against the questions asked below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Confirm the following: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all items of moving machinery are adequately guarded?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regularly communicate the PDO LSR’s with your workforce?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that you conduct regular task / worksite observations?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encourage staff to use their empowerment to STOP?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  <a:sym typeface="Wingdings" pitchFamily="2" charset="2"/>
              </a:rPr>
              <a:t>Do you ensure audits include safety critical equipment?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1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/>
              <a:ea typeface="+mn-ea"/>
              <a:cs typeface="+mn-cs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Wingdings" pitchFamily="2" charset="2"/>
              </a:rPr>
              <a:t>* If the answer is NO to any of the above questions please ensure you take action to correct this finding.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173038" marR="0" lvl="0" indent="-1730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1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2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3600" b="0" i="0" u="none" strike="noStrike" kern="10" cap="none" spc="0" normalizeH="0" baseline="0" noProof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91664" y="828604"/>
            <a:ext cx="413125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marR="0" lvl="0" indent="-1143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Date: </a:t>
            </a: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01.07.2018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       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Incident type: LTI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Confidential - Not to be shared outside of PDO/PDO contractors </a:t>
            </a: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74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92080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7447683-C756-4B2D-9B65-8EB2E7B16A07}"/>
</file>

<file path=customXml/itemProps2.xml><?xml version="1.0" encoding="utf-8"?>
<ds:datastoreItem xmlns:ds="http://schemas.openxmlformats.org/officeDocument/2006/customXml" ds:itemID="{2EC22F26-751A-4FA0-BCD1-1716C25FA559}"/>
</file>

<file path=customXml/itemProps3.xml><?xml version="1.0" encoding="utf-8"?>
<ds:datastoreItem xmlns:ds="http://schemas.openxmlformats.org/officeDocument/2006/customXml" ds:itemID="{D7B99E49-B07B-41AE-9E3E-44A29CFB95AD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513</Words>
  <Application>Microsoft Office PowerPoint</Application>
  <PresentationFormat>On-screen Show (4:3)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Tahoma</vt:lpstr>
      <vt:lpstr>Times New Roman</vt:lpstr>
      <vt:lpstr>Wingdings</vt:lpstr>
      <vt:lpstr>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35</cp:revision>
  <dcterms:created xsi:type="dcterms:W3CDTF">2016-03-28T05:48:29Z</dcterms:created>
  <dcterms:modified xsi:type="dcterms:W3CDTF">2019-02-20T03:54:00Z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