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9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30/12/2018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5138CA7-92E6-41FD-A1B7-5ABDE6F1771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1819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574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44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876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9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41879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28950" y="1046663"/>
            <a:ext cx="5182069" cy="328551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marR="0" lvl="0" indent="-114300" algn="just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24.7.2018                            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Incident Type: Fatality </a:t>
            </a: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ahoma" pitchFamily="34" charset="0"/>
                <a:ea typeface="+mn-ea"/>
                <a:cs typeface="+mn-cs"/>
              </a:rPr>
              <a:t>What happened?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itchFamily="34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On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24th July 2018 at approximately 16:43Hrs, the Plant Store in charge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was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walking past the entrance to the workshop when he was struck by a reversing Telehandler.  It is believed that he was struck by the body of the counterbalance before being knocked to the ground, falling under the reversing wheel of the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vehicle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and run over causing a serious injures to his left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leg.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marR="0" lvl="0" indent="-1143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ahoma" pitchFamily="34" charset="0"/>
              </a:rPr>
              <a:t>Always ensure you use a banksman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ahoma" pitchFamily="34" charset="0"/>
              </a:rPr>
              <a:t>Always 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ahoma" pitchFamily="34" charset="0"/>
              </a:rPr>
              <a:t>intervene and report 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ahoma" pitchFamily="34" charset="0"/>
              </a:rPr>
              <a:t>any unsafe act / condition / Near miss to your immediate supervisor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ahoma" pitchFamily="34" charset="0"/>
              </a:rPr>
              <a:t>.</a:t>
            </a: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ahoma" pitchFamily="34" charset="0"/>
              </a:rPr>
              <a:t>Always ensure you check for moving  plant/machinery  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ahoma" pitchFamily="34" charset="0"/>
            </a:endParaRPr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Tahoma" pitchFamily="34" charset="0"/>
              </a:rPr>
              <a:t>Always be watchful to your surroundings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Tahoma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60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59531" y="5483423"/>
            <a:ext cx="4817269" cy="455574"/>
          </a:xfrm>
          <a:prstGeom prst="rect">
            <a:avLst/>
          </a:prstGeom>
          <a:solidFill>
            <a:srgbClr val="0000FF"/>
          </a:solidFill>
          <a:ln w="38100"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n-US"/>
            </a:defPPr>
            <a:lvl1pPr indent="-114300" algn="ctr">
              <a:lnSpc>
                <a:spcPct val="150000"/>
              </a:lnSpc>
              <a:defRPr b="1">
                <a:solidFill>
                  <a:srgbClr val="FFFF00"/>
                </a:solidFill>
                <a:latin typeface="+mj-lt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dirty="0"/>
              <a:t>Always use a banksman with reversing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PDO Second Alert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email"/>
          <a:stretch>
            <a:fillRect/>
          </a:stretch>
        </p:blipFill>
        <p:spPr>
          <a:xfrm>
            <a:off x="5393659" y="1219200"/>
            <a:ext cx="3597942" cy="245496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8516764" y="2895600"/>
            <a:ext cx="463336" cy="6767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 cstate="email"/>
          <a:stretch>
            <a:fillRect/>
          </a:stretch>
        </p:blipFill>
        <p:spPr>
          <a:xfrm>
            <a:off x="5389366" y="3863000"/>
            <a:ext cx="3602235" cy="277142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>
            <a:off x="8304810" y="5867400"/>
            <a:ext cx="552719" cy="54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816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92086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FD821CDB-D2E5-4D24-AFA0-2282985D186E}"/>
</file>

<file path=customXml/itemProps2.xml><?xml version="1.0" encoding="utf-8"?>
<ds:datastoreItem xmlns:ds="http://schemas.openxmlformats.org/officeDocument/2006/customXml" ds:itemID="{A137D175-30B0-4A11-95EC-F4E84B070714}"/>
</file>

<file path=customXml/itemProps3.xml><?xml version="1.0" encoding="utf-8"?>
<ds:datastoreItem xmlns:ds="http://schemas.openxmlformats.org/officeDocument/2006/customXml" ds:itemID="{B57F557B-6D2B-41BC-AC8C-C6A8B3C2FDA9}"/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261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Tahoma</vt:lpstr>
      <vt:lpstr>Times New Roman</vt:lpstr>
      <vt:lpstr>Webdings</vt:lpstr>
      <vt:lpstr>Default Design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Harthy, Sami MSE34</cp:lastModifiedBy>
  <cp:revision>33</cp:revision>
  <dcterms:created xsi:type="dcterms:W3CDTF">2016-03-28T05:48:29Z</dcterms:created>
  <dcterms:modified xsi:type="dcterms:W3CDTF">2018-12-30T10:24:20Z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