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81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7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187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8950" y="1046663"/>
            <a:ext cx="5182069" cy="32855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24.7.2018                      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Type: Fatality 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24th July 2018 at approximately 16:43Hrs, the Plant Store in charge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was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walking past the entrance to the workshop when he was struck by a reversing Telehandler.  It is believed that he was struck by the body of the counterbalance before being knocked to the ground, falling under the reversing wheel of the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vehicle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 run over causing a serious injures to his left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leg.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ensure you use a banksman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intervene and report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any unsafe act / condition / Near miss to your immediate supervisor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ensure you check for moving  plant/machinery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ahoma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be watchful to your surroundings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9531" y="5483423"/>
            <a:ext cx="4817269" cy="455574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use a banksman with reversing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93659" y="1219200"/>
            <a:ext cx="3597942" cy="2454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16764" y="2895600"/>
            <a:ext cx="463336" cy="6767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389366" y="3863000"/>
            <a:ext cx="3602235" cy="27714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304810" y="5867400"/>
            <a:ext cx="552719" cy="54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92086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02D720B-A32F-4C0B-880E-D49801F85447}"/>
</file>

<file path=customXml/itemProps2.xml><?xml version="1.0" encoding="utf-8"?>
<ds:datastoreItem xmlns:ds="http://schemas.openxmlformats.org/officeDocument/2006/customXml" ds:itemID="{A137D175-30B0-4A11-95EC-F4E84B070714}"/>
</file>

<file path=customXml/itemProps3.xml><?xml version="1.0" encoding="utf-8"?>
<ds:datastoreItem xmlns:ds="http://schemas.openxmlformats.org/officeDocument/2006/customXml" ds:itemID="{B57F557B-6D2B-41BC-AC8C-C6A8B3C2FDA9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261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Webdings</vt:lpstr>
      <vt:lpstr>Default Design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33</cp:revision>
  <dcterms:created xsi:type="dcterms:W3CDTF">2016-03-28T05:48:29Z</dcterms:created>
  <dcterms:modified xsi:type="dcterms:W3CDTF">2018-12-30T10:24:20Z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