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303" r:id="rId2"/>
    <p:sldId id="30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168353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16285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98655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32577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130485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480320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88966976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1066800"/>
            <a:ext cx="5181600" cy="3139321"/>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29.07.2018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title: HiPo MVI </a:t>
            </a:r>
            <a:endPar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approximately 3:50 am early morning , a Floor man (Driver) was driving from the main camp toward the rig site. 500 meters from the rig location, the vehicle drifted off the graded road and tipped over inside an unmarked pipeline excavation on side of the graded road.</a:t>
            </a:r>
            <a:r>
              <a:rPr kumimoji="0" lang="en-US" sz="1200" b="0" i="0" u="none" strike="sngStrike" kern="1200" cap="none" spc="0" normalizeH="0" baseline="0" noProof="0" dirty="0">
                <a:ln>
                  <a:noFill/>
                </a:ln>
                <a:solidFill>
                  <a:srgbClr val="000000"/>
                </a:solidFill>
                <a:effectLst/>
                <a:uLnTx/>
                <a:uFillTx/>
                <a:latin typeface="Calibri" panose="020F0502020204030204" pitchFamily="34" charset="0"/>
                <a:ea typeface="+mn-ea"/>
                <a:cs typeface="+mn-cs"/>
              </a:rPr>
              <a:t>.</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Always ensure you have adequate rest</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Always ensure you are authorised for the task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Ensure to return vehicle keys after use to the key control clocker </a:t>
            </a:r>
            <a:endParaRPr kumimoji="0" lang="en-US" sz="1200" b="0" i="0" u="none" strike="sng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Ensure to report road hazards to the journey manager</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304800" y="4876800"/>
            <a:ext cx="5181600" cy="461665"/>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 "Fatigue Kills”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sp>
        <p:nvSpPr>
          <p:cNvPr id="13" name="Footer Placeholder 12"/>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pic>
        <p:nvPicPr>
          <p:cNvPr id="23" name="Picture 2"/>
          <p:cNvPicPr>
            <a:picLocks noChangeAspect="1" noChangeArrowheads="1"/>
          </p:cNvPicPr>
          <p:nvPr/>
        </p:nvPicPr>
        <p:blipFill>
          <a:blip r:embed="rId3" cstate="email"/>
          <a:srcRect/>
          <a:stretch>
            <a:fillRect/>
          </a:stretch>
        </p:blipFill>
        <p:spPr bwMode="auto">
          <a:xfrm>
            <a:off x="5982269" y="1066173"/>
            <a:ext cx="3137013" cy="2028043"/>
          </a:xfrm>
          <a:prstGeom prst="rect">
            <a:avLst/>
          </a:prstGeom>
          <a:noFill/>
          <a:ln w="9525">
            <a:noFill/>
            <a:miter lim="800000"/>
            <a:headEnd/>
            <a:tailEnd/>
          </a:ln>
        </p:spPr>
      </p:pic>
      <p:grpSp>
        <p:nvGrpSpPr>
          <p:cNvPr id="28" name="Group 131"/>
          <p:cNvGrpSpPr>
            <a:grpSpLocks/>
          </p:cNvGrpSpPr>
          <p:nvPr/>
        </p:nvGrpSpPr>
        <p:grpSpPr bwMode="auto">
          <a:xfrm>
            <a:off x="6102919" y="2459355"/>
            <a:ext cx="336550" cy="544513"/>
            <a:chOff x="3504" y="544"/>
            <a:chExt cx="2287" cy="1855"/>
          </a:xfrm>
        </p:grpSpPr>
        <p:sp>
          <p:nvSpPr>
            <p:cNvPr id="2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1225" y="3258722"/>
            <a:ext cx="3048000" cy="2121138"/>
          </a:xfrm>
          <a:prstGeom prst="rect">
            <a:avLst/>
          </a:prstGeom>
        </p:spPr>
      </p:pic>
      <p:sp>
        <p:nvSpPr>
          <p:cNvPr id="14" name="Freeform 132"/>
          <p:cNvSpPr>
            <a:spLocks/>
          </p:cNvSpPr>
          <p:nvPr/>
        </p:nvSpPr>
        <p:spPr bwMode="auto">
          <a:xfrm>
            <a:off x="6102919" y="3299957"/>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72143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515350" cy="4647426"/>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and to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ensure continual improvement all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contract managers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manage / control night trips between camp &amp; rig?</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adequate rest before trips to avoid fatigue?</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safety controls measures on any road construction?</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ensure reported road hazards &amp; risks are being followed up?</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endParaRPr kumimoji="0" lang="en-US" sz="1400" b="0"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452892" y="923260"/>
            <a:ext cx="5947908" cy="307777"/>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29.07.2018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400" b="1" i="0" u="none" strike="noStrike" kern="1200" cap="none" spc="0" normalizeH="0" baseline="0" noProof="0" dirty="0" smtClean="0">
                <a:ln>
                  <a:noFill/>
                </a:ln>
                <a:solidFill>
                  <a:srgbClr val="333399"/>
                </a:solidFill>
                <a:effectLst/>
                <a:uLnTx/>
                <a:uFillTx/>
                <a:latin typeface="Tahoma" pitchFamily="34" charset="0"/>
                <a:ea typeface="+mn-ea"/>
                <a:cs typeface="+mn-cs"/>
              </a:rPr>
              <a:t>title: HiPo MVI </a:t>
            </a:r>
            <a:endPar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rPr>
              <a:t>Confidential - Not to be shared outside of PDO/PDO contractors </a:t>
            </a:r>
          </a:p>
        </p:txBody>
      </p:sp>
    </p:spTree>
    <p:extLst>
      <p:ext uri="{BB962C8B-B14F-4D97-AF65-F5344CB8AC3E}">
        <p14:creationId xmlns:p14="http://schemas.microsoft.com/office/powerpoint/2010/main" val="302449789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A3CF875-DB2F-46DD-8023-79F593158174}"/>
</file>

<file path=customXml/itemProps2.xml><?xml version="1.0" encoding="utf-8"?>
<ds:datastoreItem xmlns:ds="http://schemas.openxmlformats.org/officeDocument/2006/customXml" ds:itemID="{4BEF087C-160B-45E4-B547-1A125A801C0C}"/>
</file>

<file path=customXml/itemProps3.xml><?xml version="1.0" encoding="utf-8"?>
<ds:datastoreItem xmlns:ds="http://schemas.openxmlformats.org/officeDocument/2006/customXml" ds:itemID="{C117FF5E-4B6C-45B9-AAB0-99518455D5AE}"/>
</file>

<file path=docProps/app.xml><?xml version="1.0" encoding="utf-8"?>
<Properties xmlns="http://schemas.openxmlformats.org/officeDocument/2006/extended-properties" xmlns:vt="http://schemas.openxmlformats.org/officeDocument/2006/docPropsVTypes">
  <TotalTime>98</TotalTime>
  <Words>449</Words>
  <Application>Microsoft Office PowerPoint</Application>
  <PresentationFormat>On-screen Show (4:3)</PresentationFormat>
  <Paragraphs>60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36</cp:revision>
  <dcterms:created xsi:type="dcterms:W3CDTF">2016-03-28T05:48:29Z</dcterms:created>
  <dcterms:modified xsi:type="dcterms:W3CDTF">2019-01-09T06:41:07Z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