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4"/>
  </p:notesMasterIdLst>
  <p:sldIdLst>
    <p:sldId id="315" r:id="rId2"/>
    <p:sldId id="31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972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61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3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1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0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7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24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95999" y="3907956"/>
            <a:ext cx="2916209" cy="2340444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25944" y="1143000"/>
            <a:ext cx="2881653" cy="2547907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486400" cy="32008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27.08.2018                       	 Incident type: HiPo MVI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On the way to Salalah, the pick-up slid due to slippery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road which was wet and muddy during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Kharif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causing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the vehicle to trip over on its right side. Driver and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passenger were not injured.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Always use the right side of the road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Always wear seatbelt in a moving vehicle at all times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Always ensure to turn the vehicle’ lights on when visibility is poor 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4876800"/>
            <a:ext cx="5181600" cy="83099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Adjust speed of vehicle according to road condition.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4615DE-AE29-4DBE-9167-7BEF3C40510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14019" y="2610424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8" name="Freeform 132"/>
          <p:cNvSpPr>
            <a:spLocks/>
          </p:cNvSpPr>
          <p:nvPr/>
        </p:nvSpPr>
        <p:spPr bwMode="auto">
          <a:xfrm>
            <a:off x="84582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12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91550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and to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ensure continual improvement all contract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managers 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4318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Do you ensure that assigned drivers are familiar with the route to Salalah during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Kharif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?</a:t>
            </a:r>
          </a:p>
          <a:p>
            <a:pPr marL="4318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Do you communicate the hazards of thick for, wet and slippery roads during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Kharif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?</a:t>
            </a:r>
          </a:p>
          <a:p>
            <a:pPr marL="4318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Do you instruct all drivers to reduce the speed according to road condition?</a:t>
            </a:r>
          </a:p>
          <a:p>
            <a:pPr marL="4318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Do you instruct all drivers to use the slow (right) lane at the mountain area going to Salalah during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Kharif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t>?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38B89D-F213-4B22-83B0-682ADC9DB09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92136" y="874713"/>
            <a:ext cx="5727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27.08.2018 	                       Incident type: HiPo MVI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41531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92094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343122A-8DB9-4AAF-9AF4-6AF836BBA8C3}"/>
</file>

<file path=customXml/itemProps2.xml><?xml version="1.0" encoding="utf-8"?>
<ds:datastoreItem xmlns:ds="http://schemas.openxmlformats.org/officeDocument/2006/customXml" ds:itemID="{F6534E30-FD6A-48AF-B981-1125C8889C73}"/>
</file>

<file path=customXml/itemProps3.xml><?xml version="1.0" encoding="utf-8"?>
<ds:datastoreItem xmlns:ds="http://schemas.openxmlformats.org/officeDocument/2006/customXml" ds:itemID="{EF0A3109-54F8-4652-88C5-A325F7D28277}"/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182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43</cp:revision>
  <dcterms:created xsi:type="dcterms:W3CDTF">2016-03-28T05:48:29Z</dcterms:created>
  <dcterms:modified xsi:type="dcterms:W3CDTF">2019-01-09T09:32:24Z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