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4"/>
  </p:notesMasterIdLst>
  <p:sldIdLst>
    <p:sldId id="317" r:id="rId2"/>
    <p:sldId id="31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098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1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9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4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5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315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715000" cy="34855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 09.09.2018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             Incident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title: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HiPo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What happened?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An electrical crew were applying additional earthing when a flashover occurred in PMR panel causing skin burn to a helper who was standing approx. 1m from the panel.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Your learning from this incident..</a:t>
            </a:r>
          </a:p>
          <a:p>
            <a:pPr marL="114300" marR="0" lvl="0" indent="-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Always ensure isolation is verified prior to applying additional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earthing.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 Always ensure a switching program is created using correct, up-to-date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drawings.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 Always ensure that a correct line is isolated prior to starting the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job.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 Always ensure a PTW Holder gives instructions to the ground staff to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stay.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clear of the PMR panel until isolation is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itchFamily="34" charset="0"/>
              </a:rPr>
              <a:t>confirmed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4800600"/>
            <a:ext cx="5181600" cy="830997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Always verify isolation before starting any electrical job!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D0B8BB-039A-4CD4-A582-B0271BA6848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2200" y="3505200"/>
            <a:ext cx="2507397" cy="2631758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162273" y="5638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AC7D8C32-29B2-411B-A447-A8FC9AE4C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762000"/>
            <a:ext cx="2514600" cy="2697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229588" y="2803668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309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49" y="1125538"/>
            <a:ext cx="8609013" cy="42165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As a learning from this incident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and to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ensure continual improvement all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contract managers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your CEPs and AEPs follow PDO safe electrical rules as outlined in PR1947 and PR1948?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your PTW Holders cross check their permits and feel empowered to question correct isolation?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your worksite supervisors are empowered to ignore phone calls from senior site staff when they are performing high risk activities?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your junior staff are well aware of all applicable hazards and observe required safety rules during electrical works?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that all electrical line diagrams are verified vis two AEPs?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* 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If the answer is NO to any of the above questions please ensure you take action to correct this finding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.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2700" y="778074"/>
            <a:ext cx="7150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 09.09.2018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           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Incident title: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HiPo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24704683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92095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ECF7206-8F88-4308-8421-E8998CBBC279}"/>
</file>

<file path=customXml/itemProps2.xml><?xml version="1.0" encoding="utf-8"?>
<ds:datastoreItem xmlns:ds="http://schemas.openxmlformats.org/officeDocument/2006/customXml" ds:itemID="{28F389CB-52C3-4EAB-B7CC-E9A151037A62}"/>
</file>

<file path=customXml/itemProps3.xml><?xml version="1.0" encoding="utf-8"?>
<ds:datastoreItem xmlns:ds="http://schemas.openxmlformats.org/officeDocument/2006/customXml" ds:itemID="{17B970E7-C6EB-4A9A-A2AC-BC3A4334BA6E}"/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509</Words>
  <Application>Microsoft Office PowerPoint</Application>
  <PresentationFormat>On-screen Show (4:3)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44</cp:revision>
  <dcterms:created xsi:type="dcterms:W3CDTF">2016-03-28T05:48:29Z</dcterms:created>
  <dcterms:modified xsi:type="dcterms:W3CDTF">2019-01-09T09:38:21Z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