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8391" autoAdjust="0"/>
  </p:normalViewPr>
  <p:slideViewPr>
    <p:cSldViewPr>
      <p:cViewPr varScale="1">
        <p:scale>
          <a:sx n="111" d="100"/>
          <a:sy n="111" d="100"/>
        </p:scale>
        <p:origin x="19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BFC7-B2D0-4E37-8C3E-F6335A414664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C9798-BD02-4255-B90A-65F5B6BF1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1B58E-A7C1-4628-991B-46E81AD7F1F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40A6A1-EDEA-49E7-9EBE-CCE48D7C3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737962-356F-4FE4-81D9-35F7017D1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A803EE-8FA3-4F22-9D29-81750D76E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438053-C4AA-4E08-BCC6-BC89ADAA5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026161-7E6D-47DA-9480-04F3657FA99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cs typeface="Arial"/>
              </a:rPr>
              <a:t>Main contractor name – LTI# - Date of incident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G:\MSE3\Mr Musleh\CD\sad\s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946290" cy="2261104"/>
          </a:xfrm>
          <a:prstGeom prst="rect">
            <a:avLst/>
          </a:prstGeom>
          <a:noFill/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CCCCFF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27013"/>
            <a:ext cx="39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   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43021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0" y="1905000"/>
            <a:ext cx="5943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What happened </a:t>
            </a:r>
          </a:p>
          <a:p>
            <a:pPr algn="just"/>
            <a:r>
              <a:rPr lang="en-US" sz="1300" dirty="0" smtClean="0">
                <a:latin typeface="Calibri" pitchFamily="34" charset="0"/>
                <a:cs typeface="Calibri" pitchFamily="34" charset="0"/>
              </a:rPr>
              <a:t>The Derrickman left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site in his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private vehicle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alone, while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driving towards Fahud he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crashed his car into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the Lekhwair roundabout, rolling over multiple times before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being thrown from the vehicle. </a:t>
            </a:r>
          </a:p>
          <a:p>
            <a:pPr algn="just"/>
            <a:endParaRPr lang="en-US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300" dirty="0" smtClean="0">
                <a:latin typeface="Calibri" pitchFamily="34" charset="0"/>
                <a:cs typeface="Calibri" pitchFamily="34" charset="0"/>
              </a:rPr>
              <a:t>Sadly he has passed away, our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thoughts and prayers are with the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family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of the deceased at this time.</a:t>
            </a:r>
            <a:endParaRPr lang="en-US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152400" y="152400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PDO Incident Road Safety Alert </a:t>
            </a:r>
            <a:r>
              <a:rPr lang="en-GB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(Private vehicles)</a:t>
            </a:r>
            <a:endParaRPr lang="en-GB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52403"/>
              </p:ext>
            </p:extLst>
          </p:nvPr>
        </p:nvGraphicFramePr>
        <p:xfrm>
          <a:off x="1981200" y="762000"/>
          <a:ext cx="7010400" cy="967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9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45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Incident type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Commuting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(#01)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5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Date/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time 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20/03/2019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@21:20Hrs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Location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Lekhwair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Area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22052" y="3654623"/>
            <a:ext cx="4343400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pic>
        <p:nvPicPr>
          <p:cNvPr id="6178" name="Picture 18" descr="speakers-b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4864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rved Down Arrow 19"/>
          <p:cNvSpPr/>
          <p:nvPr/>
        </p:nvSpPr>
        <p:spPr bwMode="auto">
          <a:xfrm>
            <a:off x="1066800" y="5410200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181" name="Rounded Rectangular Callout 20"/>
          <p:cNvSpPr>
            <a:spLocks noChangeArrowheads="1"/>
          </p:cNvSpPr>
          <p:nvPr/>
        </p:nvSpPr>
        <p:spPr bwMode="auto">
          <a:xfrm>
            <a:off x="304800" y="4038600"/>
            <a:ext cx="4419600" cy="990600"/>
          </a:xfrm>
          <a:prstGeom prst="wedgeRoundRectCallout">
            <a:avLst>
              <a:gd name="adj1" fmla="val 72023"/>
              <a:gd name="adj2" fmla="val 40360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risk commuting by private vehicle?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drive when it is dark?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wear your seatbelt?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continue driving if you are fatigued</a:t>
            </a:r>
            <a:r>
              <a:rPr lang="en-US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  <a:r>
              <a:rPr lang="en-US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3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Rounded Rectangle 20"/>
          <p:cNvSpPr>
            <a:spLocks noChangeArrowheads="1"/>
          </p:cNvSpPr>
          <p:nvPr/>
        </p:nvSpPr>
        <p:spPr bwMode="auto">
          <a:xfrm>
            <a:off x="1295400" y="57150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6200" y="685800"/>
            <a:ext cx="1828800" cy="11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25307" r="7248" b="15725"/>
          <a:stretch/>
        </p:blipFill>
        <p:spPr bwMode="auto">
          <a:xfrm>
            <a:off x="6202652" y="1893240"/>
            <a:ext cx="2768410" cy="18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92101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9332C99-93C6-4820-8BE0-056D164C9C86}"/>
</file>

<file path=customXml/itemProps2.xml><?xml version="1.0" encoding="utf-8"?>
<ds:datastoreItem xmlns:ds="http://schemas.openxmlformats.org/officeDocument/2006/customXml" ds:itemID="{EA85A38E-371A-4DC3-ADDA-70579B9A7676}"/>
</file>

<file path=customXml/itemProps3.xml><?xml version="1.0" encoding="utf-8"?>
<ds:datastoreItem xmlns:ds="http://schemas.openxmlformats.org/officeDocument/2006/customXml" ds:itemID="{33246BD3-271E-445E-ACC9-DD7EB6B0AD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150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PDO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mu57720</dc:creator>
  <cp:lastModifiedBy>Morrow, Fulton MSE32</cp:lastModifiedBy>
  <cp:revision>105</cp:revision>
  <dcterms:created xsi:type="dcterms:W3CDTF">2015-05-19T11:51:25Z</dcterms:created>
  <dcterms:modified xsi:type="dcterms:W3CDTF">2019-03-24T10:11:38Z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