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9429" y="3194248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325952"/>
              </p:ext>
            </p:extLst>
          </p:nvPr>
        </p:nvGraphicFramePr>
        <p:xfrm>
          <a:off x="1828799" y="762000"/>
          <a:ext cx="716280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(#05)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24.03.19 @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14:00hrs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Qarn Alam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First Alert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81000" y="3657600"/>
            <a:ext cx="5410200" cy="762000"/>
          </a:xfrm>
          <a:prstGeom prst="wedgeRoundRectCallout">
            <a:avLst>
              <a:gd name="adj1" fmla="val 61777"/>
              <a:gd name="adj2" fmla="val 154223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always adjust your speed </a:t>
            </a: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according to road condition?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apply defensive driving techniques?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ensure you and passengers wear seatbelts?</a:t>
            </a: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369403"/>
            <a:ext cx="556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GB" sz="1200" dirty="0">
                <a:latin typeface="Calibri" pitchFamily="34" charset="0"/>
              </a:rPr>
              <a:t>While the driver was traveling to Mabrouk on graded road, he lost control of the vehicle resulting in a roll-over.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GB" sz="1200" dirty="0">
                <a:latin typeface="Calibri" pitchFamily="34" charset="0"/>
              </a:rPr>
              <a:t>The driver had multiple injuries and a fracture in his back. </a:t>
            </a:r>
            <a:endParaRPr lang="en-US" sz="1200" dirty="0">
              <a:latin typeface="Calibri" pitchFamily="34" charset="0"/>
            </a:endParaRPr>
          </a:p>
          <a:p>
            <a:pPr algn="just"/>
            <a:endParaRPr lang="en-US" sz="1200" dirty="0">
              <a:latin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1752600"/>
            <a:ext cx="2743201" cy="2667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0"/>
            <a:ext cx="1675753" cy="12924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92102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5D88EA-5F43-417B-8A80-9407E5803871}">
  <ds:schemaRefs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elements/1.1/"/>
    <ds:schemaRef ds:uri="4880E4F8-4B7D-4BDD-91E3-E10D47036ECA"/>
    <ds:schemaRef ds:uri="http://schemas.openxmlformats.org/package/2006/metadata/core-properties"/>
    <ds:schemaRef ds:uri="http://schemas.microsoft.com/sharepoint/v3/fields"/>
    <ds:schemaRef ds:uri="http://schemas.microsoft.com/sharepoint/v3"/>
    <ds:schemaRef ds:uri="9d51eac6-a7d5-47f5-a119-63d146adb134"/>
    <ds:schemaRef ds:uri="4880e4f8-4b7d-4bdd-91e3-e10d47036eca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1E66674-91C1-4143-B841-008BB89817A0}"/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8536</TotalTime>
  <Words>124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912</cp:revision>
  <dcterms:created xsi:type="dcterms:W3CDTF">2001-05-03T06:07:08Z</dcterms:created>
  <dcterms:modified xsi:type="dcterms:W3CDTF">2024-04-21T05:51:04Z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