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25" r:id="rId2"/>
    <p:sldId id="32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17/03/2019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2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0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914400"/>
            <a:ext cx="5372096" cy="32701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09.10.2018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HiPo (NORM)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sz="1400" dirty="0">
                <a:latin typeface="Calibri" panose="020F0502020204030204" pitchFamily="34" charset="0"/>
                <a:cs typeface="Arial" charset="0"/>
              </a:rPr>
              <a:t>On 08 and 09 October 2018 a PTW Holder loosened a T-</a:t>
            </a:r>
            <a:r>
              <a:rPr lang="en-GB" sz="1400" dirty="0">
                <a:solidFill>
                  <a:srgbClr val="FF0000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cs typeface="Arial" charset="0"/>
              </a:rPr>
              <a:t>tank’s  D-door of a NORM tank, drained oily liquid and got it transported by a third party vacuum tanker to PDO NORM yard. The incident was noted on 09 October and reported to PDO management.</a:t>
            </a: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Only PDO approved specialist contractor is allowed to handle and transport NORM.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Contractor site management shall ensure that PTW Holders have enough time and correct resources to deal with NORM tanks.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4953000"/>
            <a:ext cx="5181600" cy="461665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Always follow NORM protocol!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2600" y="1073846"/>
            <a:ext cx="3429000" cy="2230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432161" y="2679005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7" name="Picture 3" descr="C:\Users\liju\Desktop\IMG_20181022_19534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6729" y="3561556"/>
            <a:ext cx="3360742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75638" y="520055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8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700" y="1125538"/>
            <a:ext cx="8662988" cy="42780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Do you ensure you use only PDO approved specialist contractor to handle and transport NORM?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Do you conduct regular NORM awareness sessions for your workforce who are involved in activities where NORM are present?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Do you ensure your site management know the scope of dealing with NORM and do not take the shortcuts to speed up a task?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400" dirty="0" smtClean="0">
                <a:latin typeface="Calibri" panose="020F0502020204030204" pitchFamily="34" charset="0"/>
                <a:sym typeface="Wingdings" pitchFamily="2" charset="2"/>
              </a:rPr>
              <a:t>that relevant staff have clarity </a:t>
            </a: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on how to handle </a:t>
            </a:r>
            <a:r>
              <a:rPr lang="en-US" sz="1400" dirty="0" smtClean="0">
                <a:latin typeface="Calibri" panose="020F0502020204030204" pitchFamily="34" charset="0"/>
                <a:sym typeface="Wingdings" pitchFamily="2" charset="2"/>
              </a:rPr>
              <a:t>Liquid </a:t>
            </a: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and Solid sludge </a:t>
            </a:r>
            <a:r>
              <a:rPr lang="en-US" sz="1400" dirty="0" smtClean="0">
                <a:latin typeface="Calibri" panose="020F0502020204030204" pitchFamily="34" charset="0"/>
                <a:sym typeface="Wingdings" pitchFamily="2" charset="2"/>
              </a:rPr>
              <a:t>from Norm </a:t>
            </a:r>
            <a:r>
              <a:rPr lang="en-US" sz="1400" dirty="0">
                <a:latin typeface="Calibri" panose="020F0502020204030204" pitchFamily="34" charset="0"/>
                <a:sym typeface="Wingdings" pitchFamily="2" charset="2"/>
              </a:rPr>
              <a:t>Classified  source. 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811744"/>
            <a:ext cx="47211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09-10-2018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Incident title: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HiPo (NORM)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292893280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92105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01D5BC2-92A2-42BD-925A-9D1922F9828E}"/>
</file>

<file path=customXml/itemProps2.xml><?xml version="1.0" encoding="utf-8"?>
<ds:datastoreItem xmlns:ds="http://schemas.openxmlformats.org/officeDocument/2006/customXml" ds:itemID="{524838A3-102F-4E5F-B765-905CDACFAAA6}"/>
</file>

<file path=customXml/itemProps3.xml><?xml version="1.0" encoding="utf-8"?>
<ds:datastoreItem xmlns:ds="http://schemas.openxmlformats.org/officeDocument/2006/customXml" ds:itemID="{A17357ED-34F2-427A-8D54-C0A6E557E25C}"/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482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50</cp:revision>
  <dcterms:created xsi:type="dcterms:W3CDTF">2016-03-28T05:48:29Z</dcterms:created>
  <dcterms:modified xsi:type="dcterms:W3CDTF">2019-03-17T06:06:05Z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