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4"/>
  </p:notesMasterIdLst>
  <p:sldIdLst>
    <p:sldId id="331" r:id="rId2"/>
    <p:sldId id="332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1B4E3-1F76-4E61-B254-1A7031AA599B}" type="datetimeFigureOut">
              <a:rPr lang="en-US" smtClean="0"/>
              <a:pPr/>
              <a:t>18/03/2019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55988-80E2-4333-8473-6782ED1C01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Ensure all dates and titles are input </a:t>
            </a:r>
          </a:p>
          <a:p>
            <a:endParaRPr lang="en-US" dirty="0" smtClean="0"/>
          </a:p>
          <a:p>
            <a:r>
              <a:rPr lang="en-US" dirty="0" smtClean="0"/>
              <a:t>A short description should be provided without mentioning names of contractors or</a:t>
            </a:r>
            <a:r>
              <a:rPr lang="en-US" baseline="0" dirty="0" smtClean="0"/>
              <a:t> individuals.  You should include, what happened, to who (by job title) and what injuries this resulted in.  Nothing more!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strap line should be the main point you want to get across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images should be self explanatory, what went wrong (if you create a reconstruction please ensure you do not put people at risk) and below how it should be done.   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96672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Ensure all dates and titles are input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 smtClean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 smtClean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5653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5B704AD-0DEC-4276-A217-14915B9EB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07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077200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A920DC4-FE34-4663-8FB7-16362F8E3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27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085B925-3865-4333-AFCB-ABF9FE11E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04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CF1380D9-E0BB-484F-BE96-17EE03607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30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Confidential - Not to be shared outside of PDO/PDO contractors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7C482-6A57-4477-ABB6-025DC609A7C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3143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Confidential - Not to be shared outside of PDO/PDO contractors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0281B74-92C0-4899-8AEC-B63DF05B82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762000" y="228600"/>
            <a:ext cx="7467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i="1" kern="0" dirty="0">
                <a:solidFill>
                  <a:srgbClr val="CCCCFF"/>
                </a:solidFill>
                <a:latin typeface="Arial"/>
                <a:ea typeface="+mj-ea"/>
                <a:cs typeface="Arial"/>
              </a:rPr>
              <a:t>Main contractor name – LTI# - Date of incident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032" name="Content Placeholder 3" descr="PPT option1.jpg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5531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hlink"/>
          </a:solidFill>
          <a:latin typeface="Arial" charset="0"/>
          <a:cs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5178" y="901426"/>
            <a:ext cx="2928937" cy="2232661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0" y="886123"/>
            <a:ext cx="5534335" cy="292387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sz="12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sz="12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1" dirty="0" smtClean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31.10.2018                                               Incident type: HiPo</a:t>
            </a:r>
            <a:endParaRPr lang="en-US" sz="1200" b="1" dirty="0" smtClean="0">
              <a:solidFill>
                <a:srgbClr val="33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happened?</a:t>
            </a:r>
          </a:p>
          <a:p>
            <a:pPr algn="just"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Two </a:t>
            </a:r>
            <a:r>
              <a:rPr lang="en-US" sz="1200" dirty="0" smtClean="0">
                <a:latin typeface="Calibri" panose="020F0502020204030204" pitchFamily="34" charset="0"/>
              </a:rPr>
              <a:t>personnel </a:t>
            </a:r>
            <a:r>
              <a:rPr lang="en-US" sz="1200" dirty="0">
                <a:latin typeface="Calibri" panose="020F0502020204030204" pitchFamily="34" charset="0"/>
              </a:rPr>
              <a:t>start a trip from location TD-04 (HWO-2) heading to Adam base with a rental Canter through PDO concession area g</a:t>
            </a:r>
            <a:r>
              <a:rPr lang="en-US" sz="1200" dirty="0" smtClean="0">
                <a:latin typeface="Calibri" panose="020F0502020204030204" pitchFamily="34" charset="0"/>
              </a:rPr>
              <a:t>raded </a:t>
            </a:r>
            <a:r>
              <a:rPr lang="en-US" sz="1200" dirty="0">
                <a:latin typeface="Calibri" panose="020F0502020204030204" pitchFamily="34" charset="0"/>
              </a:rPr>
              <a:t>road. While they were on the road about 40km before </a:t>
            </a:r>
            <a:r>
              <a:rPr lang="en-US" sz="1200" dirty="0" err="1">
                <a:latin typeface="Calibri" panose="020F0502020204030204" pitchFamily="34" charset="0"/>
              </a:rPr>
              <a:t>Saih</a:t>
            </a:r>
            <a:r>
              <a:rPr lang="en-US" sz="1200" dirty="0">
                <a:latin typeface="Calibri" panose="020F0502020204030204" pitchFamily="34" charset="0"/>
              </a:rPr>
              <a:t> </a:t>
            </a:r>
            <a:r>
              <a:rPr lang="en-US" sz="1200" dirty="0" err="1">
                <a:latin typeface="Calibri" panose="020F0502020204030204" pitchFamily="34" charset="0"/>
              </a:rPr>
              <a:t>Rawl</a:t>
            </a:r>
            <a:r>
              <a:rPr lang="en-US" sz="1200" dirty="0">
                <a:latin typeface="Calibri" panose="020F0502020204030204" pitchFamily="34" charset="0"/>
              </a:rPr>
              <a:t>, the Canter encountered a punched tire (front passenger side) causing the driver to lose control over the vehicle resulting to rollover. </a:t>
            </a:r>
            <a:endParaRPr lang="en-US" sz="1200" dirty="0" smtClean="0">
              <a:latin typeface="Calibri" panose="020F0502020204030204" pitchFamily="34" charset="0"/>
            </a:endParaRPr>
          </a:p>
          <a:p>
            <a:pPr algn="just">
              <a:defRPr/>
            </a:pPr>
            <a:r>
              <a:rPr lang="en-US" sz="1200" dirty="0" smtClean="0">
                <a:latin typeface="Calibri" panose="020F0502020204030204" pitchFamily="34" charset="0"/>
              </a:rPr>
              <a:t>No </a:t>
            </a:r>
            <a:r>
              <a:rPr lang="en-US" sz="1200" dirty="0">
                <a:latin typeface="Calibri" panose="020F0502020204030204" pitchFamily="34" charset="0"/>
              </a:rPr>
              <a:t>injuries / illness was encountered to the vehicle occupants.</a:t>
            </a:r>
          </a:p>
          <a:p>
            <a:pPr algn="just">
              <a:defRPr/>
            </a:pPr>
            <a:endParaRPr lang="en-US" sz="1600" dirty="0">
              <a:solidFill>
                <a:srgbClr val="000000"/>
              </a:solidFill>
              <a:latin typeface="Arial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</a:t>
            </a:r>
            <a:r>
              <a:rPr lang="en-US" sz="1600" b="1" dirty="0" smtClean="0">
                <a:solidFill>
                  <a:srgbClr val="333399"/>
                </a:solidFill>
                <a:latin typeface="Tahoma" pitchFamily="34" charset="0"/>
              </a:rPr>
              <a:t>…</a:t>
            </a:r>
            <a:endParaRPr lang="en-US" sz="1600" b="1" dirty="0">
              <a:solidFill>
                <a:srgbClr val="333399"/>
              </a:solidFill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</a:rPr>
              <a:t>Always hold </a:t>
            </a:r>
            <a:r>
              <a:rPr lang="en-US" sz="1200" dirty="0">
                <a:latin typeface="Calibri" panose="020F0502020204030204" pitchFamily="34" charset="0"/>
              </a:rPr>
              <a:t>the </a:t>
            </a:r>
            <a:r>
              <a:rPr lang="en-US" sz="1200" dirty="0">
                <a:latin typeface="Calibri" panose="020F0502020204030204" pitchFamily="34" charset="0"/>
              </a:rPr>
              <a:t>steering wheel straight and </a:t>
            </a:r>
            <a:r>
              <a:rPr lang="en-US" sz="1200" dirty="0">
                <a:latin typeface="Calibri" panose="020F0502020204030204" pitchFamily="34" charset="0"/>
              </a:rPr>
              <a:t>release the accelerator till vehicle is fully stopped if the vehicle tire punctures while driving </a:t>
            </a:r>
            <a:r>
              <a:rPr lang="en-US" sz="1200" dirty="0">
                <a:latin typeface="Calibri" panose="020F0502020204030204" pitchFamily="34" charset="0"/>
              </a:rPr>
              <a:t>.</a:t>
            </a:r>
            <a:endParaRPr lang="en-US" sz="1200" dirty="0">
              <a:latin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</a:rPr>
              <a:t>Always follow </a:t>
            </a:r>
            <a:r>
              <a:rPr lang="en-US" sz="1200" dirty="0">
                <a:latin typeface="Calibri" panose="020F0502020204030204" pitchFamily="34" charset="0"/>
              </a:rPr>
              <a:t>Journey management process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latin typeface="Calibri" panose="020F0502020204030204" pitchFamily="34" charset="0"/>
              </a:rPr>
              <a:t>Always use </a:t>
            </a:r>
            <a:r>
              <a:rPr lang="en-US" sz="1200" dirty="0">
                <a:latin typeface="Calibri" panose="020F0502020204030204" pitchFamily="34" charset="0"/>
              </a:rPr>
              <a:t>Stop Work Rules </a:t>
            </a:r>
            <a:r>
              <a:rPr lang="en-US" sz="1200" dirty="0">
                <a:latin typeface="Calibri" panose="020F0502020204030204" pitchFamily="34" charset="0"/>
              </a:rPr>
              <a:t>(Intervention</a:t>
            </a:r>
            <a:r>
              <a:rPr lang="en-US" sz="1200" dirty="0" smtClean="0">
                <a:latin typeface="Calibri" panose="020F0502020204030204" pitchFamily="34" charset="0"/>
              </a:rPr>
              <a:t>)</a:t>
            </a: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5838825" y="1219200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228600" y="4191000"/>
            <a:ext cx="5181600" cy="830997"/>
          </a:xfrm>
          <a:prstGeom prst="rect">
            <a:avLst/>
          </a:prstGeom>
          <a:solidFill>
            <a:srgbClr val="0000FF"/>
          </a:solidFill>
          <a:ln w="38100"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indent="-114300" algn="ctr">
              <a:lnSpc>
                <a:spcPct val="150000"/>
              </a:lnSpc>
              <a:defRPr sz="1600" b="1">
                <a:solidFill>
                  <a:srgbClr val="FFFF00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Do Not Start </a:t>
            </a:r>
            <a:r>
              <a:rPr lang="en-US" dirty="0"/>
              <a:t>Any journey without proper driving training.</a:t>
            </a:r>
            <a:endParaRPr lang="en-US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1219200" y="0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Confidential - Not to be shared outside of PDO/PDO contractors </a:t>
            </a:r>
            <a:endParaRPr lang="en-US" dirty="0"/>
          </a:p>
        </p:txBody>
      </p:sp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8305800" y="979487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178" y="3198744"/>
            <a:ext cx="2928937" cy="2269127"/>
          </a:xfrm>
          <a:prstGeom prst="rect">
            <a:avLst/>
          </a:prstGeom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8229600" y="441960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3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323850" y="1125538"/>
            <a:ext cx="8351838" cy="504753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 eaLnBrk="1" hangingPunct="1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 ensure that your journey management process is capturing any gaps within the training?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your assurance process is capturing any gaps in the Journey </a:t>
            </a:r>
            <a:r>
              <a:rPr lang="en-US" sz="1400" dirty="0" smtClean="0">
                <a:latin typeface="+mj-lt"/>
                <a:sym typeface="Wingdings" pitchFamily="2" charset="2"/>
              </a:rPr>
              <a:t>Management?</a:t>
            </a:r>
            <a:endParaRPr lang="en-US" sz="1400" dirty="0">
              <a:latin typeface="+mj-lt"/>
              <a:sym typeface="Wingdings" pitchFamily="2" charset="2"/>
            </a:endParaRP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 ensure that local requirements are properly communicated and understood by all involved parties?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 smtClean="0">
                <a:latin typeface="+mj-lt"/>
                <a:sym typeface="Wingdings" pitchFamily="2" charset="2"/>
              </a:rPr>
              <a:t>Do you ensure that lesson learnt are shared and best practices are implemented?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r>
              <a:rPr lang="en-US" sz="1400" dirty="0">
                <a:latin typeface="+mj-lt"/>
                <a:sym typeface="Wingdings" pitchFamily="2" charset="2"/>
              </a:rPr>
              <a:t>Do you ensure that the tires are included in the preventive maintenance program? </a:t>
            </a:r>
          </a:p>
          <a:p>
            <a:pPr marL="342900" indent="-342900" eaLnBrk="1" hangingPunct="1">
              <a:buFont typeface="+mj-lt"/>
              <a:buAutoNum type="arabicPeriod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 eaLnBrk="1" hangingPunct="1">
              <a:defRPr/>
            </a:pPr>
            <a:r>
              <a:rPr lang="en-US" sz="1000" i="1" dirty="0" smtClean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 eaLnBrk="1" hangingPunct="1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 eaLnBrk="1" hangingPunct="1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 eaLnBrk="1" hangingPunct="1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 eaLnBrk="1" hangingPunct="1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2700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</a:t>
              </a:r>
              <a:r>
                <a:rPr lang="en-GB" sz="3600" b="1" dirty="0" smtClean="0">
                  <a:latin typeface="+mj-lt"/>
                </a:rPr>
                <a:t>Self </a:t>
              </a:r>
              <a:r>
                <a:rPr lang="en-GB" sz="3600" b="1" dirty="0">
                  <a:latin typeface="+mj-lt"/>
                </a:rPr>
                <a:t>A</a:t>
              </a:r>
              <a:r>
                <a:rPr lang="en-GB" sz="3600" b="1" dirty="0" smtClean="0">
                  <a:latin typeface="+mj-lt"/>
                </a:rPr>
                <a:t>udit </a:t>
              </a:r>
              <a:endParaRPr lang="en-GB" sz="3600" b="1" dirty="0">
                <a:latin typeface="+mj-lt"/>
              </a:endParaRP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29057" y="817761"/>
            <a:ext cx="59907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sz="14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sz="1400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31.10.2018                                               Incident type: HiPo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Confidential - Not to be shared outside of PDO/PDO contractors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8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Arial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92109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F5BB950C-348F-458E-B2F7-460CCB8DBE2C}"/>
</file>

<file path=customXml/itemProps2.xml><?xml version="1.0" encoding="utf-8"?>
<ds:datastoreItem xmlns:ds="http://schemas.openxmlformats.org/officeDocument/2006/customXml" ds:itemID="{40D3C136-9E89-4776-9575-31B906A39F58}"/>
</file>

<file path=customXml/itemProps3.xml><?xml version="1.0" encoding="utf-8"?>
<ds:datastoreItem xmlns:ds="http://schemas.openxmlformats.org/officeDocument/2006/customXml" ds:itemID="{148E7BB3-52CC-4BB1-A2EB-29B0188A27D6}"/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501</Words>
  <Application>Microsoft Office PowerPoint</Application>
  <PresentationFormat>On-screen Show (4:3)</PresentationFormat>
  <Paragraphs>57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Tahoma</vt:lpstr>
      <vt:lpstr>Times New Roman</vt:lpstr>
      <vt:lpstr>Webdings</vt:lpstr>
      <vt:lpstr>Wingdings</vt:lpstr>
      <vt:lpstr>1_Default Design</vt:lpstr>
      <vt:lpstr>PowerPoint Presentation</vt:lpstr>
      <vt:lpstr>PowerPoint Presentation</vt:lpstr>
    </vt:vector>
  </TitlesOfParts>
  <Company>PDO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MU61323</dc:creator>
  <cp:lastModifiedBy>Harthy, Sami MSE34</cp:lastModifiedBy>
  <cp:revision>57</cp:revision>
  <dcterms:created xsi:type="dcterms:W3CDTF">2016-03-28T05:48:29Z</dcterms:created>
  <dcterms:modified xsi:type="dcterms:W3CDTF">2019-03-18T04:00:01Z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