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31" r:id="rId2"/>
    <p:sldId id="33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98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064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3581400"/>
            <a:ext cx="3505200" cy="22859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6400" y="975619"/>
            <a:ext cx="3505200" cy="2377181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4956" y="800067"/>
            <a:ext cx="5325244" cy="3985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29.11.2018                              Incident title: HiPo</a:t>
            </a:r>
            <a:endParaRPr lang="en-US" sz="12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endParaRPr lang="en-US" sz="1400" b="1" dirty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 algn="just"/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ehicle was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travelling towards Nimr from Haima with a load of line pipes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involved in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MVI. Whilst travelling on the </a:t>
            </a:r>
            <a:r>
              <a:rPr lang="en-GB" sz="1400" dirty="0" err="1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Haima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en-GB" sz="1400" dirty="0" err="1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Salalah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road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approximately 2km from the Nimr T-Junction the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suffered a blow out to the front passenger side tyre. The vehicle swerved to the right leaving the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road, where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passenger side wheels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struck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raised rock area before tipping on to the driver side coming to rest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 the side of the road.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load securing belts snapped allowing the pipes to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roll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 the trailer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GB" sz="1400" dirty="0">
              <a:solidFill>
                <a:srgbClr val="FF0000"/>
              </a:solidFill>
              <a:latin typeface="Calibri" panose="020F0502020204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ensure you check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tyre conditions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regularly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tyre pressures are correct and checked regularly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tyre’s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are in date (max 4 years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 you conduct daily vehicle inspection before starting your journey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2389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Confidential - Not to be shared outside of PDO/PDO contractors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5029200"/>
            <a:ext cx="4724400" cy="78079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ensure you check your vehicle and </a:t>
            </a:r>
            <a:r>
              <a:rPr lang="en-US" dirty="0" err="1"/>
              <a:t>tyres</a:t>
            </a:r>
            <a:r>
              <a:rPr lang="en-US" dirty="0"/>
              <a:t> before commencing journeys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125538"/>
            <a:ext cx="8675688" cy="48320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Do you ensure drivers have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been briefed to check their </a:t>
            </a: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vehicle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tyre conditions before journeys and during rest stops?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you have tyre inflation equipment and pressure gauges available for drivers to </a:t>
            </a:r>
            <a:r>
              <a:rPr lang="en-US" sz="1400" dirty="0" err="1">
                <a:latin typeface="Arial"/>
                <a:ea typeface="Arial"/>
                <a:cs typeface="Arial"/>
                <a:sym typeface="Arial"/>
              </a:rPr>
              <a:t>utilise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Have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you informed drivers / JM’s / vehicle inspectors on what to look for when checking </a:t>
            </a:r>
            <a:r>
              <a:rPr lang="en-US" sz="1400" dirty="0" err="1">
                <a:latin typeface="Arial"/>
                <a:ea typeface="Arial"/>
                <a:cs typeface="Arial"/>
                <a:sym typeface="Arial"/>
              </a:rPr>
              <a:t>tyres</a:t>
            </a: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latin typeface="Arial"/>
                <a:cs typeface="Arial"/>
                <a:sym typeface="Arial"/>
              </a:rPr>
              <a:t>Do you have a procedure in place to conduct regular tyre pressure checks?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latin typeface="Arial"/>
                <a:cs typeface="Arial"/>
                <a:sym typeface="Arial"/>
              </a:rPr>
              <a:t>Do you have procedures in place to ensure vehicle tyres are replaced before they reach 4 years old?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latin typeface="Arial"/>
                <a:cs typeface="Arial"/>
                <a:sym typeface="Arial"/>
              </a:rPr>
              <a:t>Do you record the age of vehicle tyres?</a:t>
            </a:r>
            <a:endParaRPr lang="en-US" sz="1000" dirty="0" smtClean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68478"/>
            <a:ext cx="4341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29.11.2018                              Incident title: HiPo</a:t>
            </a:r>
            <a:endParaRPr lang="en-US" sz="12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5BB9DD-E839-4E78-887B-6FB886874830}"/>
</file>

<file path=customXml/itemProps2.xml><?xml version="1.0" encoding="utf-8"?>
<ds:datastoreItem xmlns:ds="http://schemas.openxmlformats.org/officeDocument/2006/customXml" ds:itemID="{458CCE98-8131-40D0-9D4C-AD90F46CEB5B}"/>
</file>

<file path=customXml/itemProps3.xml><?xml version="1.0" encoding="utf-8"?>
<ds:datastoreItem xmlns:ds="http://schemas.openxmlformats.org/officeDocument/2006/customXml" ds:itemID="{E9E067D3-AEF4-4E67-92F2-604F809F0DB9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427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55</cp:revision>
  <dcterms:created xsi:type="dcterms:W3CDTF">2016-03-28T05:48:29Z</dcterms:created>
  <dcterms:modified xsi:type="dcterms:W3CDTF">2019-03-17T06:25:13Z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