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23" r:id="rId2"/>
    <p:sldId id="32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10/02/2019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138CA7-92E6-41FD-A1B7-5ABDE6F177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5224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B2BACC-5893-4478-93DA-688A131F83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7369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762000"/>
            <a:ext cx="5410200" cy="295465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lvl="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</a:t>
            </a:r>
            <a:r>
              <a:rPr kumimoji="0" lang="en-GB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: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29.11.2018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                 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Incident title: HiPo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#46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–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MVI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What happened?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On 29.11.18 the crew consisting of 5 employees and the driver were travelling back to Bahja camp from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Zualiyah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 Around 03:25 pm, vehicle was travelling on the diversion graded road, the right tyres (front and rear) of the vehicle ran over a wet and slippery patch on the road. The driver lost the control of the vehicle and rolled over towards the left side of the road.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Your learning from this incident..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drive very slowly while driving over wet and slippery patches on road.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follow defensive driving techniques.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wear seat belt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06363" y="5257750"/>
            <a:ext cx="5181600" cy="461665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Drive as per the road condition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Photo explaining what was done wrong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62600" y="3581400"/>
            <a:ext cx="34290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4615DE-AE29-4DBE-9167-7BEF3C40510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sp>
        <p:nvSpPr>
          <p:cNvPr id="17" name="Footer Placeholder 6">
            <a:extLst>
              <a:ext uri="{FF2B5EF4-FFF2-40B4-BE49-F238E27FC236}">
                <a16:creationId xmlns:a16="http://schemas.microsoft.com/office/drawing/2014/main" id="{2C98066B-9FB4-47FC-941D-7F5F10CD9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172200"/>
            <a:ext cx="2895600" cy="457200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6278F1-195B-4CFE-B9F1-0E044E6951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066800"/>
            <a:ext cx="3352800" cy="2362200"/>
          </a:xfrm>
          <a:prstGeom prst="rect">
            <a:avLst/>
          </a:prstGeom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366125" y="2764631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E179E79B-5DA7-4628-8E8D-5987EA18E5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581400"/>
            <a:ext cx="3429000" cy="2362200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366125" y="524434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660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15350" cy="529375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As a learning from this incident and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to ensure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continual improvement all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contract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managers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must review their HSE HEMP against the questions asked below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Confirm the following: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sym typeface="Wingdings" pitchFamily="2" charset="2"/>
              </a:rPr>
              <a:t>Do you ensure that the drivers are driving as per the road condition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sym typeface="Wingdings" pitchFamily="2" charset="2"/>
              </a:rPr>
              <a:t>Do you ensure that Journey Management system is audited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sym typeface="Wingdings" pitchFamily="2" charset="2"/>
              </a:rPr>
              <a:t>Do you ensure actions from Learning from Incidents are effectively cascaded and implemented.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alibri" panose="020F0502020204030204" pitchFamily="34" charset="0"/>
                <a:sym typeface="Wingdings" pitchFamily="2" charset="2"/>
              </a:rPr>
              <a:t>Do you ensure compliance to the identified speed limits while driving.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	</a:t>
            </a: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76200" y="836711"/>
            <a:ext cx="571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 29.11.2018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                 Incident title: HiPo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# 46 MVI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</a:p>
        </p:txBody>
      </p:sp>
    </p:spTree>
    <p:extLst>
      <p:ext uri="{BB962C8B-B14F-4D97-AF65-F5344CB8AC3E}">
        <p14:creationId xmlns:p14="http://schemas.microsoft.com/office/powerpoint/2010/main" val="2648945215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92111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36AC25B-D8DD-45F6-B9A2-3F4CF62F4EA1}"/>
</file>

<file path=customXml/itemProps2.xml><?xml version="1.0" encoding="utf-8"?>
<ds:datastoreItem xmlns:ds="http://schemas.openxmlformats.org/officeDocument/2006/customXml" ds:itemID="{50488A03-0CEB-4F72-AF01-C84FBFB2BD71}"/>
</file>

<file path=customXml/itemProps3.xml><?xml version="1.0" encoding="utf-8"?>
<ds:datastoreItem xmlns:ds="http://schemas.openxmlformats.org/officeDocument/2006/customXml" ds:itemID="{A436EB2A-8474-4932-84EA-FC85F2C18FB9}"/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240</Words>
  <Application>Microsoft Office PowerPoint</Application>
  <PresentationFormat>On-screen Show (4:3)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Harthy, Sami MSE34</cp:lastModifiedBy>
  <cp:revision>49</cp:revision>
  <dcterms:created xsi:type="dcterms:W3CDTF">2016-03-28T05:48:29Z</dcterms:created>
  <dcterms:modified xsi:type="dcterms:W3CDTF">2019-02-10T06:12:39Z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