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4"/>
  </p:notesMasterIdLst>
  <p:sldIdLst>
    <p:sldId id="296" r:id="rId2"/>
    <p:sldId id="29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14/02/2019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598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B2BACC-5893-4478-93DA-688A131F83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0173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6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4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3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1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028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257800"/>
            <a:ext cx="4902200" cy="872034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SHORTCUT ROAD DRIVING IS DANGEROUS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477000"/>
            <a:ext cx="1905000" cy="457200"/>
          </a:xfrm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4615DE-AE29-4DBE-9167-7BEF3C40510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835223"/>
            <a:ext cx="5029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27.11.218    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Incident title: LTI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12192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happened?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" y="1572161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itchFamily="34" charset="0"/>
              </a:rPr>
              <a:t>ATE transit mixer loaded with 10 cubic meters of concrete after taking a left hand turn on the pipeline service graded road tipped over to right side. The helper (passenger) sustained fracture on his right wrist and the driver sustained first aid injuries.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16933" y="3276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Your learning from this incident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3667542"/>
            <a:ext cx="495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itchFamily="34" charset="0"/>
              </a:rPr>
              <a:t>Always keep wheels steady to recover from a drop wheel</a:t>
            </a: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itchFamily="34" charset="0"/>
              </a:rPr>
              <a:t>Always drive on designated route - blacktop wherever available </a:t>
            </a: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itchFamily="34" charset="0"/>
              </a:rPr>
              <a:t>Always use individual IVMS keys.</a:t>
            </a: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itchFamily="34" charset="0"/>
              </a:rPr>
              <a:t>Always manage your journeys.</a:t>
            </a: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itchFamily="34" charset="0"/>
              </a:rPr>
              <a:t>Always plan the activities.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12824" y="881457"/>
            <a:ext cx="3550712" cy="255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382000" y="2971800"/>
            <a:ext cx="499082" cy="420152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pic>
        <p:nvPicPr>
          <p:cNvPr id="4098" name="Picture 2" descr="Image result for TRANSIT MIXER ON RO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0200" y="3982264"/>
            <a:ext cx="3553335" cy="233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424147" y="577075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81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326446"/>
            <a:ext cx="8743950" cy="30008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As a learning from this incident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and to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ensure continual improvement all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contract managers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must review their HSE HEMP against the questions asked below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Confirm the following: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your engineers plan all your activities to ensure employees are not put to haste?	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your journey manager check the movement of vehicles and audit with the journey route adopted by drivers?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your journey manager ensure IVMS key management?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your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journey manager/ IVMS coordinator intervene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the drivers using private road?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your engineers ensure management of change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?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477000"/>
            <a:ext cx="1905000" cy="457200"/>
          </a:xfrm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38B89D-F213-4B22-83B0-682ADC9DB09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990152" y="0"/>
            <a:ext cx="705611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Management self audit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835223"/>
            <a:ext cx="5029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27.11.218    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Incident title: LTI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77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92118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683F927-42F9-4A05-8791-880672EDD096}"/>
</file>

<file path=customXml/itemProps2.xml><?xml version="1.0" encoding="utf-8"?>
<ds:datastoreItem xmlns:ds="http://schemas.openxmlformats.org/officeDocument/2006/customXml" ds:itemID="{AC2AE1E6-C804-40FA-814C-3F307D629226}"/>
</file>

<file path=customXml/itemProps3.xml><?xml version="1.0" encoding="utf-8"?>
<ds:datastoreItem xmlns:ds="http://schemas.openxmlformats.org/officeDocument/2006/customXml" ds:itemID="{635B301C-0E8C-49DD-8FA6-9AC124540AB8}"/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224</Words>
  <Application>Microsoft Office PowerPoint</Application>
  <PresentationFormat>On-screen Show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36</cp:revision>
  <dcterms:created xsi:type="dcterms:W3CDTF">2016-03-28T05:48:29Z</dcterms:created>
  <dcterms:modified xsi:type="dcterms:W3CDTF">2019-02-14T09:56:25Z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