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6" r:id="rId2"/>
    <p:sldId id="30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12672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83029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4397369-ECEC-4615-970E-84A71C66B44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36899" y="943170"/>
            <a:ext cx="2753482" cy="2527135"/>
          </a:xfrm>
          <a:prstGeom prst="rect">
            <a:avLst/>
          </a:prstGeom>
        </p:spPr>
      </p:pic>
      <p:sp>
        <p:nvSpPr>
          <p:cNvPr id="14339" name="Text Box 2"/>
          <p:cNvSpPr txBox="1">
            <a:spLocks noChangeArrowheads="1"/>
          </p:cNvSpPr>
          <p:nvPr/>
        </p:nvSpPr>
        <p:spPr bwMode="auto">
          <a:xfrm>
            <a:off x="152400" y="838200"/>
            <a:ext cx="5686425" cy="3870290"/>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 14.12.2018</a:t>
            </a:r>
            <a:r>
              <a:rPr lang="en-US" sz="1600" b="1" dirty="0">
                <a:solidFill>
                  <a:srgbClr val="333399"/>
                </a:solidFill>
                <a:latin typeface="Tahoma" pitchFamily="34" charset="0"/>
              </a:rPr>
              <a:t>     Incident title: Brake Booster LTI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b="1" dirty="0">
              <a:solidFill>
                <a:srgbClr val="FF0000"/>
              </a:solidFill>
              <a:latin typeface="Tahoma" pitchFamily="34" charset="0"/>
            </a:endParaRPr>
          </a:p>
          <a:p>
            <a:pPr marL="114300" indent="-114300" algn="just">
              <a:defRPr/>
            </a:pPr>
            <a:r>
              <a:rPr lang="en-US" sz="1000" dirty="0">
                <a:latin typeface="Calibri" panose="020F0502020204030204" pitchFamily="34" charset="0"/>
                <a:cs typeface="Tahoma" pitchFamily="34" charset="0"/>
              </a:rPr>
              <a:t>   </a:t>
            </a:r>
            <a:r>
              <a:rPr lang="en-US" sz="1400" dirty="0">
                <a:latin typeface="Calibri" panose="020F0502020204030204" pitchFamily="34" charset="0"/>
                <a:cs typeface="Tahoma" pitchFamily="34" charset="0"/>
              </a:rPr>
              <a:t>The mechanical technician was replacing a new double braking booster on a front axle of a pumping trailer as it did not fit (the clamps touching each other)  therefore, the mechanic loosened  the clamp without engaging the release tool (safety pin) which was securing the compressed spring chamber. Consequently, the compressed spring was released and  the chamber cap hit the mechanic in his right eyelid.</a:t>
            </a:r>
            <a:endParaRPr lang="en-US" sz="1400" dirty="0">
              <a:solidFill>
                <a:srgbClr val="000000"/>
              </a:solidFill>
              <a:latin typeface="Calibri" panose="020F0502020204030204"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1400" dirty="0">
              <a:solidFill>
                <a:srgbClr val="000000"/>
              </a:solidFill>
              <a:latin typeface="Calibri" panose="020F0502020204030204" pitchFamily="34" charset="0"/>
            </a:endParaRP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Always refer to the Original Equipment Manufacturer instructions when installing the brake  booster.</a:t>
            </a: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Only competent staff should undertake critical task.</a:t>
            </a: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Always STOP unsafe work.</a:t>
            </a: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Always avoid taking shortcut</a:t>
            </a:r>
            <a:endParaRPr lang="en-US" sz="1400" dirty="0">
              <a:solidFill>
                <a:srgbClr val="FF0000"/>
              </a:solidFill>
              <a:latin typeface="Calibri" panose="020F0502020204030204" pitchFamily="34"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54805" y="5486400"/>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Stay away from line of fire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6" name="Picture 5">
            <a:extLst>
              <a:ext uri="{FF2B5EF4-FFF2-40B4-BE49-F238E27FC236}">
                <a16:creationId xmlns:a16="http://schemas.microsoft.com/office/drawing/2014/main" id="{FB98CAC0-53CA-4F28-95F1-7BDAF636358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67435" y="3623647"/>
            <a:ext cx="2722946" cy="2966231"/>
          </a:xfrm>
          <a:prstGeom prst="rect">
            <a:avLst/>
          </a:prstGeom>
        </p:spPr>
      </p:pic>
      <p:sp>
        <p:nvSpPr>
          <p:cNvPr id="26634" name="Freeform 132"/>
          <p:cNvSpPr>
            <a:spLocks/>
          </p:cNvSpPr>
          <p:nvPr/>
        </p:nvSpPr>
        <p:spPr bwMode="auto">
          <a:xfrm>
            <a:off x="8397641" y="599763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6633" name="Group 131"/>
          <p:cNvGrpSpPr>
            <a:grpSpLocks/>
          </p:cNvGrpSpPr>
          <p:nvPr/>
        </p:nvGrpSpPr>
        <p:grpSpPr bwMode="auto">
          <a:xfrm>
            <a:off x="8520563" y="2700006"/>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130602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143774"/>
            <a:ext cx="8991600" cy="427809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Original Equipment Manufacturer (OEM) instructions are part of your Maintenance procedure?</a:t>
            </a: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adequate supervision is part of the day-to-day job of supervisory staff?</a:t>
            </a: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that maintenance activities are captured in HEMP?</a:t>
            </a: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that you supervisors are competent to do the job?</a:t>
            </a:r>
          </a:p>
          <a:p>
            <a:pPr eaLnBrk="1" hangingPunct="1">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838200"/>
            <a:ext cx="6477000" cy="584775"/>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14/12/2018     Incident title: Brake Booster LTI</a:t>
            </a:r>
          </a:p>
          <a:p>
            <a:pPr marL="114300" indent="-114300" algn="just"/>
            <a:endParaRPr lang="en-US" sz="16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225942033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69E8807-F3F3-48A0-95CD-19908131A21C}"/>
</file>

<file path=customXml/itemProps2.xml><?xml version="1.0" encoding="utf-8"?>
<ds:datastoreItem xmlns:ds="http://schemas.openxmlformats.org/officeDocument/2006/customXml" ds:itemID="{178D7837-E88E-4A71-A1D6-02D9444510B6}"/>
</file>

<file path=customXml/itemProps3.xml><?xml version="1.0" encoding="utf-8"?>
<ds:datastoreItem xmlns:ds="http://schemas.openxmlformats.org/officeDocument/2006/customXml" ds:itemID="{21CD5984-ED02-4014-9653-0FCBB86E7B1B}"/>
</file>

<file path=docProps/app.xml><?xml version="1.0" encoding="utf-8"?>
<Properties xmlns="http://schemas.openxmlformats.org/officeDocument/2006/extended-properties" xmlns:vt="http://schemas.openxmlformats.org/officeDocument/2006/docPropsVTypes">
  <TotalTime>234</TotalTime>
  <Words>467</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41</cp:revision>
  <dcterms:created xsi:type="dcterms:W3CDTF">2016-03-28T05:48:29Z</dcterms:created>
  <dcterms:modified xsi:type="dcterms:W3CDTF">2019-03-31T12:29:45Z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