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4"/>
  </p:notesMasterIdLst>
  <p:sldIdLst>
    <p:sldId id="302" r:id="rId2"/>
    <p:sldId id="30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12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77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2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6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7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0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900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901700"/>
            <a:ext cx="5181600" cy="3908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17</a:t>
            </a:r>
            <a:r>
              <a:rPr lang="en-US" sz="12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October 2018     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title: LTI #25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algn="just"/>
            <a:r>
              <a:rPr lang="en-GB" sz="1200" dirty="0">
                <a:latin typeface="+mj-lt"/>
              </a:rPr>
              <a:t>On 17th October 2018 at approximately 0915 Hrs </a:t>
            </a:r>
            <a:r>
              <a:rPr lang="en-GB" sz="1200" dirty="0" smtClean="0">
                <a:latin typeface="+mj-lt"/>
              </a:rPr>
              <a:t>a water </a:t>
            </a:r>
            <a:r>
              <a:rPr lang="en-GB" sz="1200" dirty="0">
                <a:latin typeface="+mj-lt"/>
              </a:rPr>
              <a:t>tanker was proceeding to the water delivery point to deliver water. Upon arriving to location, as there was no access </a:t>
            </a:r>
            <a:r>
              <a:rPr lang="en-GB" sz="1200" dirty="0" smtClean="0">
                <a:latin typeface="+mj-lt"/>
              </a:rPr>
              <a:t>control, the driver </a:t>
            </a:r>
            <a:r>
              <a:rPr lang="en-GB" sz="1200" dirty="0">
                <a:latin typeface="+mj-lt"/>
              </a:rPr>
              <a:t>drove through location and stopped at the </a:t>
            </a:r>
            <a:r>
              <a:rPr lang="en-GB" sz="1200" dirty="0" smtClean="0">
                <a:latin typeface="+mj-lt"/>
              </a:rPr>
              <a:t>office. </a:t>
            </a:r>
            <a:r>
              <a:rPr lang="en-GB" sz="1200" dirty="0">
                <a:latin typeface="+mj-lt"/>
              </a:rPr>
              <a:t>The </a:t>
            </a:r>
            <a:r>
              <a:rPr lang="en-GB" sz="1200" dirty="0" smtClean="0">
                <a:latin typeface="+mj-lt"/>
              </a:rPr>
              <a:t>driver’s helper </a:t>
            </a:r>
            <a:r>
              <a:rPr lang="en-GB" sz="1200" dirty="0">
                <a:latin typeface="+mj-lt"/>
              </a:rPr>
              <a:t>went to </a:t>
            </a:r>
            <a:r>
              <a:rPr lang="en-GB" sz="1200" dirty="0" smtClean="0">
                <a:latin typeface="+mj-lt"/>
              </a:rPr>
              <a:t>office </a:t>
            </a:r>
            <a:r>
              <a:rPr lang="en-GB" sz="1200" dirty="0">
                <a:latin typeface="+mj-lt"/>
              </a:rPr>
              <a:t>to check where to offload the water. After the helper received instructions and was between the </a:t>
            </a:r>
            <a:r>
              <a:rPr lang="en-GB" sz="1200" dirty="0" smtClean="0">
                <a:latin typeface="+mj-lt"/>
              </a:rPr>
              <a:t>office </a:t>
            </a:r>
            <a:r>
              <a:rPr lang="en-GB" sz="1200" dirty="0">
                <a:latin typeface="+mj-lt"/>
              </a:rPr>
              <a:t>and the </a:t>
            </a:r>
            <a:r>
              <a:rPr lang="en-GB" sz="1200" dirty="0" smtClean="0">
                <a:latin typeface="+mj-lt"/>
              </a:rPr>
              <a:t>truck</a:t>
            </a:r>
            <a:r>
              <a:rPr lang="en-GB" sz="1200" dirty="0">
                <a:latin typeface="+mj-lt"/>
              </a:rPr>
              <a:t>, the driver began to move the </a:t>
            </a:r>
            <a:r>
              <a:rPr lang="en-GB" sz="1200" dirty="0" smtClean="0">
                <a:latin typeface="+mj-lt"/>
              </a:rPr>
              <a:t>truck. When the trailer wheels rolled over the cable protector pipe  that has become dislodged, it struck </a:t>
            </a:r>
            <a:r>
              <a:rPr lang="en-GB" sz="1200" dirty="0">
                <a:latin typeface="+mj-lt"/>
              </a:rPr>
              <a:t>the </a:t>
            </a:r>
            <a:r>
              <a:rPr lang="en-GB" sz="1200" dirty="0" smtClean="0">
                <a:latin typeface="+mj-lt"/>
              </a:rPr>
              <a:t>helper </a:t>
            </a:r>
            <a:r>
              <a:rPr lang="en-GB" sz="1200" dirty="0">
                <a:latin typeface="+mj-lt"/>
              </a:rPr>
              <a:t>on the leg</a:t>
            </a:r>
            <a:r>
              <a:rPr lang="en-GB" sz="1400" dirty="0"/>
              <a:t>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j-lt"/>
              </a:rPr>
              <a:t>Ensure you will assess your work environment for </a:t>
            </a:r>
            <a:r>
              <a:rPr lang="en-US" sz="1200" dirty="0" smtClean="0">
                <a:latin typeface="+mj-lt"/>
              </a:rPr>
              <a:t>moving hazards.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+mj-lt"/>
              </a:rPr>
              <a:t>Understand that objects could move when driving over them.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+mj-lt"/>
              </a:rPr>
              <a:t>Be always alert, do not put </a:t>
            </a:r>
            <a:r>
              <a:rPr lang="en-US" sz="1200" dirty="0">
                <a:latin typeface="+mj-lt"/>
              </a:rPr>
              <a:t>yourself in “ Line Of Fire</a:t>
            </a:r>
            <a:r>
              <a:rPr lang="en-US" sz="1200" dirty="0" smtClean="0">
                <a:latin typeface="+mj-lt"/>
              </a:rPr>
              <a:t>”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+mj-lt"/>
              </a:rPr>
              <a:t>Stop </a:t>
            </a:r>
            <a:r>
              <a:rPr lang="en-US" sz="1200" dirty="0">
                <a:latin typeface="+mj-lt"/>
              </a:rPr>
              <a:t>if in doubt or incase unsafe condition appears</a:t>
            </a:r>
            <a:r>
              <a:rPr lang="en-US" sz="1200" dirty="0" smtClean="0">
                <a:latin typeface="+mj-lt"/>
              </a:rPr>
              <a:t>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+mj-lt"/>
              </a:rPr>
              <a:t>Stay in the view of Driver (Avoid Blind-spot)</a:t>
            </a:r>
            <a:endParaRPr lang="en-US" sz="1200" dirty="0"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56260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assess your position and be away from “Line Of Fire”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1088" y="914400"/>
            <a:ext cx="3440512" cy="252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5924"/>
          <a:stretch/>
        </p:blipFill>
        <p:spPr>
          <a:xfrm>
            <a:off x="8313741" y="1381659"/>
            <a:ext cx="525459" cy="795324"/>
          </a:xfrm>
          <a:prstGeom prst="rect">
            <a:avLst/>
          </a:prstGeom>
        </p:spPr>
      </p:pic>
      <p:sp>
        <p:nvSpPr>
          <p:cNvPr id="23" name="Explosion 1 22"/>
          <p:cNvSpPr/>
          <p:nvPr/>
        </p:nvSpPr>
        <p:spPr bwMode="auto">
          <a:xfrm>
            <a:off x="8114270" y="1890811"/>
            <a:ext cx="267730" cy="286172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02650" y="2736154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11800" y="3581400"/>
            <a:ext cx="3592912" cy="2677567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71557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5399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worksite inspection is properly carried out?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3</a:t>
            </a:r>
            <a:r>
              <a:rPr lang="en-US" sz="1400" baseline="300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rd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party personnel have the proper supervision needed to work on your location?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competency framework includes hazard identification and risk assessment.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control ingress  &amp; egress to your location?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7060" y="838200"/>
            <a:ext cx="47083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17</a:t>
            </a:r>
            <a:r>
              <a:rPr lang="en-US" sz="14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October 2018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LTI #25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92115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E36287F-8487-4A1A-9F5D-2A34D506C05B}"/>
</file>

<file path=customXml/itemProps2.xml><?xml version="1.0" encoding="utf-8"?>
<ds:datastoreItem xmlns:ds="http://schemas.openxmlformats.org/officeDocument/2006/customXml" ds:itemID="{C35A0706-4311-438E-BB56-C22B828721CE}"/>
</file>

<file path=customXml/itemProps3.xml><?xml version="1.0" encoding="utf-8"?>
<ds:datastoreItem xmlns:ds="http://schemas.openxmlformats.org/officeDocument/2006/customXml" ds:itemID="{149C71B3-73C2-47B1-86DC-E46DA88AA1DA}"/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540</Words>
  <Application>Microsoft Office PowerPoint</Application>
  <PresentationFormat>On-screen Show (4:3)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Masroori, Ahmed UWZ11H</cp:lastModifiedBy>
  <cp:revision>40</cp:revision>
  <dcterms:created xsi:type="dcterms:W3CDTF">2016-03-28T05:48:29Z</dcterms:created>
  <dcterms:modified xsi:type="dcterms:W3CDTF">2019-04-17T11:16:58Z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