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notesMasterIdLst>
    <p:notesMasterId r:id="rId7"/>
  </p:notesMasterIdLst>
  <p:sldIdLst>
    <p:sldId id="349" r:id="rId5"/>
    <p:sldId id="35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>
      <p:cViewPr varScale="1">
        <p:scale>
          <a:sx n="106" d="100"/>
          <a:sy n="106" d="100"/>
        </p:scale>
        <p:origin x="168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07/05/2019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3982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481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325" y="3581400"/>
            <a:ext cx="3267075" cy="270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219200"/>
            <a:ext cx="3312245" cy="22860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793554"/>
            <a:ext cx="5492030" cy="457048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20/03/19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/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On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20/3/2019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derrick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man attended duty at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18:00, at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around 20:05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he asked Night Tool Pusher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to go to rest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was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dropped by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 colleague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to his private vehicle at around 20:25.The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derrick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man drove his private vehicle approaching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Wadi Al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Ain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roundabout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and rolled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over. In rolling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over, he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was ejected from the car.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</a:rPr>
              <a:t>He was 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</a:rPr>
              <a:t>declared dead on the scene by the ROP and medical team that had arrived at approx. 21:15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eaLnBrk="1" hangingPunct="1">
              <a:defRPr/>
            </a:pP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</a:t>
            </a:r>
            <a:r>
              <a:rPr lang="en-US" sz="1400" dirty="0">
                <a:latin typeface="Arial" charset="0"/>
                <a:cs typeface="Tahoma" pitchFamily="34" charset="0"/>
              </a:rPr>
              <a:t>use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commuting buses </a:t>
            </a:r>
            <a:r>
              <a:rPr lang="en-US" sz="1400" dirty="0">
                <a:latin typeface="Arial" charset="0"/>
                <a:cs typeface="Tahoma" pitchFamily="34" charset="0"/>
              </a:rPr>
              <a:t>for travelling from home to work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Always wear seatbelt and keep to the speed limits for the road conditions</a:t>
            </a:r>
            <a:endParaRPr lang="en-US" sz="140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Tahoma" pitchFamily="34" charset="0"/>
              </a:rPr>
              <a:t> Ensure </a:t>
            </a:r>
            <a:r>
              <a:rPr lang="en-US" sz="1400" dirty="0">
                <a:latin typeface="Arial" charset="0"/>
                <a:cs typeface="Tahoma" pitchFamily="34" charset="0"/>
              </a:rPr>
              <a:t>you inform your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supervisor </a:t>
            </a:r>
            <a:r>
              <a:rPr lang="en-US" sz="1400" dirty="0">
                <a:latin typeface="Arial" charset="0"/>
                <a:cs typeface="Tahoma" pitchFamily="34" charset="0"/>
              </a:rPr>
              <a:t>if you have an </a:t>
            </a:r>
            <a:r>
              <a:rPr lang="en-US" sz="1400" dirty="0" smtClean="0">
                <a:latin typeface="Arial" charset="0"/>
                <a:cs typeface="Tahoma" pitchFamily="34" charset="0"/>
              </a:rPr>
              <a:t>emergency and only use </a:t>
            </a:r>
            <a:r>
              <a:rPr lang="en-US" sz="1400" dirty="0">
                <a:latin typeface="Arial" charset="0"/>
                <a:cs typeface="Tahoma" pitchFamily="34" charset="0"/>
              </a:rPr>
              <a:t>company provided arrangements for emergency travel even at night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638800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Always use the commuting facilities provided</a:t>
            </a:r>
            <a:endParaRPr lang="en-US" sz="1600" b="1" strike="sngStrike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4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18686" y="1103585"/>
            <a:ext cx="8720513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effectiveness of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your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are compliant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to procedure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and they are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reporting to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senior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management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any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non compliance?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site leadership are effectively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managing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employees?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that your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taff are facing no difficulties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in travelling to/from work (Hubs, bus timings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)?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Do you ensure audits are conducted to </a:t>
            </a:r>
            <a:r>
              <a:rPr lang="en-US" sz="1400" dirty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verify compliance to Commuting </a:t>
            </a:r>
            <a:r>
              <a:rPr lang="en-US" sz="1400" dirty="0" smtClean="0">
                <a:solidFill>
                  <a:srgbClr val="0033CC"/>
                </a:solidFill>
                <a:latin typeface="Arial" charset="0"/>
                <a:sym typeface="Wingdings" pitchFamily="2" charset="2"/>
              </a:rPr>
              <a:t>procedure?</a:t>
            </a:r>
            <a:endParaRPr lang="en-US" sz="1400" dirty="0">
              <a:solidFill>
                <a:srgbClr val="0033CC"/>
              </a:solidFill>
              <a:latin typeface="Arial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18687" y="759823"/>
            <a:ext cx="51940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20/03/2019     Incident title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: Commuting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Fatality</a:t>
            </a:r>
          </a:p>
          <a:p>
            <a:pPr marL="114300" indent="-114300" algn="just"/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92166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4FFB82-E8F7-4F8E-A879-25BAE3984190}">
  <ds:schemaRefs>
    <ds:schemaRef ds:uri="4880e4f8-4b7d-4bdd-91e3-e10d47036eca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sharepoint/v3/fields"/>
    <ds:schemaRef ds:uri="4880E4F8-4B7D-4BDD-91E3-E10D47036ECA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7E164E0-6D08-4677-B70E-5EE19F4A39AD}"/>
</file>

<file path=customXml/itemProps3.xml><?xml version="1.0" encoding="utf-8"?>
<ds:datastoreItem xmlns:ds="http://schemas.openxmlformats.org/officeDocument/2006/customXml" ds:itemID="{573994A4-AEB4-4615-9B18-390C35A898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290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Hinai, Younis MSE5</cp:lastModifiedBy>
  <cp:revision>74</cp:revision>
  <dcterms:created xsi:type="dcterms:W3CDTF">2016-03-28T05:48:29Z</dcterms:created>
  <dcterms:modified xsi:type="dcterms:W3CDTF">2019-05-07T04:39:20Z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