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07/05/2019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5704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 colleague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his private vehicle at around 20:25.The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over, he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was ejected from the car.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supervisor </a:t>
            </a:r>
            <a:r>
              <a:rPr lang="en-US" sz="1400" dirty="0">
                <a:latin typeface="Arial" charset="0"/>
                <a:cs typeface="Tahoma" pitchFamily="34" charset="0"/>
              </a:rPr>
              <a:t>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FFB82-E8F7-4F8E-A879-25BAE3984190}"/>
</file>

<file path=customXml/itemProps2.xml><?xml version="1.0" encoding="utf-8"?>
<ds:datastoreItem xmlns:ds="http://schemas.openxmlformats.org/officeDocument/2006/customXml" ds:itemID="{54A3B351-E6A1-4FD8-9218-9BEDC0D6904B}"/>
</file>

<file path=customXml/itemProps3.xml><?xml version="1.0" encoding="utf-8"?>
<ds:datastoreItem xmlns:ds="http://schemas.openxmlformats.org/officeDocument/2006/customXml" ds:itemID="{573994A4-AEB4-4615-9B18-390C35A89837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Hinai, Younis MSE5</cp:lastModifiedBy>
  <cp:revision>74</cp:revision>
  <dcterms:created xsi:type="dcterms:W3CDTF">2016-03-28T05:48:29Z</dcterms:created>
  <dcterms:modified xsi:type="dcterms:W3CDTF">2019-05-07T04:39:20Z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