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</p:sldMasterIdLst>
  <p:notesMasterIdLst>
    <p:notesMasterId r:id="rId7"/>
  </p:notesMasterIdLst>
  <p:sldIdLst>
    <p:sldId id="349" r:id="rId5"/>
    <p:sldId id="35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39" autoAdjust="0"/>
  </p:normalViewPr>
  <p:slideViewPr>
    <p:cSldViewPr>
      <p:cViewPr varScale="1">
        <p:scale>
          <a:sx n="106" d="100"/>
          <a:sy n="106" d="100"/>
        </p:scale>
        <p:origin x="168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07/05/2019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3982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481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325" y="3581400"/>
            <a:ext cx="3267075" cy="270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1219200"/>
            <a:ext cx="3312245" cy="2286000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6200" y="793554"/>
            <a:ext cx="5492030" cy="457048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20/03/19    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title: Commuting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fatality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/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On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20/3/2019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a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derrick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man attended duty at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18:00, at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around 20:05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he asked Night Tool Pusher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to go to rest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and was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dropped by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a colleague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to his private vehicle at around 20:25.The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derrick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man drove his private vehicle approaching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Wadi Al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Ain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roundabout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and rolled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over. In rolling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over, he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was ejected from the car.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He was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declared dead on the scene by the ROP and medical team that had arrived at approx. 21:15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incident..</a:t>
            </a:r>
          </a:p>
          <a:p>
            <a:pPr eaLnBrk="1" hangingPunct="1">
              <a:defRPr/>
            </a:pPr>
            <a:endParaRPr lang="en-US" sz="1400" dirty="0">
              <a:latin typeface="Arial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Arial" charset="0"/>
                <a:cs typeface="Tahoma" pitchFamily="34" charset="0"/>
              </a:rPr>
              <a:t> Always </a:t>
            </a:r>
            <a:r>
              <a:rPr lang="en-US" sz="1400" dirty="0">
                <a:latin typeface="Arial" charset="0"/>
                <a:cs typeface="Tahoma" pitchFamily="34" charset="0"/>
              </a:rPr>
              <a:t>use </a:t>
            </a:r>
            <a:r>
              <a:rPr lang="en-US" sz="1400" dirty="0" smtClean="0">
                <a:latin typeface="Arial" charset="0"/>
                <a:cs typeface="Tahoma" pitchFamily="34" charset="0"/>
              </a:rPr>
              <a:t>commuting buses </a:t>
            </a:r>
            <a:r>
              <a:rPr lang="en-US" sz="1400" dirty="0">
                <a:latin typeface="Arial" charset="0"/>
                <a:cs typeface="Tahoma" pitchFamily="34" charset="0"/>
              </a:rPr>
              <a:t>for travelling from home to work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Arial" charset="0"/>
                <a:cs typeface="Tahoma" pitchFamily="34" charset="0"/>
              </a:rPr>
              <a:t> Always wear seatbelt and keep to the speed limits for the road conditions</a:t>
            </a:r>
            <a:endParaRPr lang="en-US" sz="1400" dirty="0">
              <a:latin typeface="Arial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Arial" charset="0"/>
                <a:cs typeface="Tahoma" pitchFamily="34" charset="0"/>
              </a:rPr>
              <a:t> Ensure </a:t>
            </a:r>
            <a:r>
              <a:rPr lang="en-US" sz="1400" dirty="0">
                <a:latin typeface="Arial" charset="0"/>
                <a:cs typeface="Tahoma" pitchFamily="34" charset="0"/>
              </a:rPr>
              <a:t>you inform your </a:t>
            </a:r>
            <a:r>
              <a:rPr lang="en-US" sz="1400" dirty="0" smtClean="0">
                <a:latin typeface="Arial" charset="0"/>
                <a:cs typeface="Tahoma" pitchFamily="34" charset="0"/>
              </a:rPr>
              <a:t>supervisor </a:t>
            </a:r>
            <a:r>
              <a:rPr lang="en-US" sz="1400" dirty="0">
                <a:latin typeface="Arial" charset="0"/>
                <a:cs typeface="Tahoma" pitchFamily="34" charset="0"/>
              </a:rPr>
              <a:t>if you have an </a:t>
            </a:r>
            <a:r>
              <a:rPr lang="en-US" sz="1400" dirty="0" smtClean="0">
                <a:latin typeface="Arial" charset="0"/>
                <a:cs typeface="Tahoma" pitchFamily="34" charset="0"/>
              </a:rPr>
              <a:t>emergency and only use </a:t>
            </a:r>
            <a:r>
              <a:rPr lang="en-US" sz="1400" dirty="0">
                <a:latin typeface="Arial" charset="0"/>
                <a:cs typeface="Tahoma" pitchFamily="34" charset="0"/>
              </a:rPr>
              <a:t>company provided arrangements for emergency travel even at night</a:t>
            </a: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8600" y="5638800"/>
            <a:ext cx="51816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Always use the commuting facilities provided</a:t>
            </a:r>
            <a:endParaRPr lang="en-US" sz="1600" b="1" strike="sngStrike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5344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64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18686" y="1103585"/>
            <a:ext cx="8720513" cy="372409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to ensure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continual improvement all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contract managers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Do you ensure effectiveness of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your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commuting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procedure?</a:t>
            </a:r>
            <a:endParaRPr lang="en-US" sz="1400" dirty="0">
              <a:solidFill>
                <a:srgbClr val="0033CC"/>
              </a:solidFill>
              <a:latin typeface="Arial" charset="0"/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Do you ensure site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management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are compliant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to procedure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and they are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reporting to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senior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management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any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non compliance?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Do you ensure site leadership are effectively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managing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employees?</a:t>
            </a:r>
            <a:endParaRPr lang="en-US" sz="1400" dirty="0">
              <a:solidFill>
                <a:srgbClr val="0033CC"/>
              </a:solidFill>
              <a:latin typeface="Arial" charset="0"/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Do you ensure that your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s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taff are facing no difficulties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in travelling to/from work (Hubs, bus timings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)?</a:t>
            </a:r>
            <a:endParaRPr lang="en-US" sz="1400" dirty="0">
              <a:solidFill>
                <a:srgbClr val="0033CC"/>
              </a:solidFill>
              <a:latin typeface="Arial" charset="0"/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Do you ensure audits are conducted to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verify compliance to Commuting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procedure?</a:t>
            </a:r>
            <a:endParaRPr lang="en-US" sz="1400" dirty="0">
              <a:solidFill>
                <a:srgbClr val="0033CC"/>
              </a:solidFill>
              <a:latin typeface="Arial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18687" y="759823"/>
            <a:ext cx="51940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20/03/2019     Incident title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: Commuting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Fatality</a:t>
            </a:r>
          </a:p>
          <a:p>
            <a:pPr marL="114300" indent="-114300" algn="just"/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94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92166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4FFB82-E8F7-4F8E-A879-25BAE3984190}"/>
</file>

<file path=customXml/itemProps2.xml><?xml version="1.0" encoding="utf-8"?>
<ds:datastoreItem xmlns:ds="http://schemas.openxmlformats.org/officeDocument/2006/customXml" ds:itemID="{54A3B351-E6A1-4FD8-9218-9BEDC0D6904B}"/>
</file>

<file path=customXml/itemProps3.xml><?xml version="1.0" encoding="utf-8"?>
<ds:datastoreItem xmlns:ds="http://schemas.openxmlformats.org/officeDocument/2006/customXml" ds:itemID="{573994A4-AEB4-4615-9B18-390C35A89837}"/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290</Words>
  <Application>Microsoft Office PowerPoint</Application>
  <PresentationFormat>On-screen Show (4:3)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keywords/>
  <dc:description/>
  <cp:lastModifiedBy>Hinai, Younis MSE5</cp:lastModifiedBy>
  <cp:revision>74</cp:revision>
  <dcterms:created xsi:type="dcterms:W3CDTF">2016-03-28T05:48:29Z</dcterms:created>
  <dcterms:modified xsi:type="dcterms:W3CDTF">2019-05-07T04:39:20Z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