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81200"/>
            <a:ext cx="556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4842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(#05a)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21.05.2019 at 21:30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Yibal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410200" cy="685802"/>
          </a:xfrm>
          <a:prstGeom prst="wedgeRoundRectCallout">
            <a:avLst>
              <a:gd name="adj1" fmla="val 56382"/>
              <a:gd name="adj2" fmla="val 105152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Are you aware of all hazards that are identified of the task you performing?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use the right tools for the job?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use proper  PPE for the task?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509882"/>
            <a:ext cx="5791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300" dirty="0">
                <a:latin typeface="Calibri" panose="020F0502020204030204" pitchFamily="34" charset="0"/>
              </a:rPr>
              <a:t>While the Roustabout was </a:t>
            </a:r>
            <a:r>
              <a:rPr lang="en-US" sz="1300">
                <a:latin typeface="Calibri" panose="020F0502020204030204" pitchFamily="34" charset="0"/>
              </a:rPr>
              <a:t>hammering to </a:t>
            </a:r>
            <a:r>
              <a:rPr lang="en-US" sz="1300" dirty="0">
                <a:latin typeface="Calibri" panose="020F0502020204030204" pitchFamily="34" charset="0"/>
              </a:rPr>
              <a:t>remove  the dies from the manual tong small piece of metal ejected and hit his upper right eye resulting an injury. </a:t>
            </a:r>
          </a:p>
        </p:txBody>
      </p:sp>
      <p:pic>
        <p:nvPicPr>
          <p:cNvPr id="19" name="Picture 2" descr="G:\HSE COMMON\MR Musleh Images\use these Mr Musleh Images\LOF\Project Line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1" y="762000"/>
            <a:ext cx="1142999" cy="1011043"/>
          </a:xfrm>
          <a:prstGeom prst="rect">
            <a:avLst/>
          </a:prstGeom>
          <a:noFill/>
        </p:spPr>
      </p:pic>
      <p:pic>
        <p:nvPicPr>
          <p:cNvPr id="16" name="Picture 3" descr="DSCF28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741" y="1835067"/>
            <a:ext cx="286559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92171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5D88EA-5F43-417B-8A80-9407E5803871}">
  <ds:schemaRefs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9d51eac6-a7d5-47f5-a119-63d146adb134"/>
    <ds:schemaRef ds:uri="4880e4f8-4b7d-4bdd-91e3-e10d47036eca"/>
    <ds:schemaRef ds:uri="http://schemas.microsoft.com/sharepoint/v3/fields"/>
    <ds:schemaRef ds:uri="4880E4F8-4B7D-4BDD-91E3-E10D47036ECA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C2A393-F7A0-4708-8EDD-1EBD394CA33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7724</TotalTime>
  <Words>124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788</cp:revision>
  <dcterms:created xsi:type="dcterms:W3CDTF">2001-05-03T06:07:08Z</dcterms:created>
  <dcterms:modified xsi:type="dcterms:W3CDTF">2024-04-15T11:57:43Z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