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81200"/>
            <a:ext cx="5562600" cy="338554"/>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p:txBody>
      </p:sp>
      <p:sp>
        <p:nvSpPr>
          <p:cNvPr id="18" name="Rectangle 4"/>
          <p:cNvSpPr>
            <a:spLocks noChangeArrowheads="1"/>
          </p:cNvSpPr>
          <p:nvPr/>
        </p:nvSpPr>
        <p:spPr bwMode="auto">
          <a:xfrm>
            <a:off x="685800" y="3425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193651291"/>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473475">
                  <a:extLst>
                    <a:ext uri="{9D8B030D-6E8A-4147-A177-3AD203B41FA5}">
                      <a16:colId xmlns:a16="http://schemas.microsoft.com/office/drawing/2014/main" val="20002"/>
                    </a:ext>
                  </a:extLst>
                </a:gridCol>
                <a:gridCol w="19812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(#06)</a:t>
                      </a:r>
                    </a:p>
                  </a:txBody>
                  <a:tcPr>
                    <a:noFill/>
                  </a:tcPr>
                </a:tc>
                <a:tc>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27.06.2019 at 08:45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Fahud</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665"/>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Alert  </a:t>
            </a:r>
            <a:r>
              <a:rPr lang="en-GB" dirty="0">
                <a:solidFill>
                  <a:schemeClr val="bg1"/>
                </a:solidFill>
                <a:latin typeface="Calibri" pitchFamily="34" charset="0"/>
                <a:cs typeface="Calibri" pitchFamily="34" charset="0"/>
              </a:rPr>
              <a:t>- </a:t>
            </a:r>
            <a:r>
              <a:rPr lang="en-US" sz="1600" b="1" dirty="0">
                <a:solidFill>
                  <a:schemeClr val="bg1"/>
                </a:solidFill>
                <a:latin typeface="Calibri" pitchFamily="34" charset="0"/>
                <a:cs typeface="Calibri" pitchFamily="34" charset="0"/>
              </a:rPr>
              <a:t>PDO</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886200"/>
            <a:ext cx="5181600" cy="838200"/>
          </a:xfrm>
          <a:prstGeom prst="wedgeRoundRectCallout">
            <a:avLst>
              <a:gd name="adj1" fmla="val 60786"/>
              <a:gd name="adj2" fmla="val 96227"/>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ensure you are stood in a safe place?</a:t>
            </a:r>
          </a:p>
          <a:p>
            <a:pPr marL="342900" indent="-342900">
              <a:buFontTx/>
              <a:buAutoNum type="arabicPeriod"/>
            </a:pPr>
            <a:r>
              <a:rPr lang="en-US" sz="1200" dirty="0">
                <a:solidFill>
                  <a:srgbClr val="000000"/>
                </a:solidFill>
                <a:latin typeface="Calibri" pitchFamily="34" charset="0"/>
                <a:cs typeface="Calibri" pitchFamily="34" charset="0"/>
              </a:rPr>
              <a:t>Do you ensure you identify all hazards before starting a task?</a:t>
            </a:r>
            <a:endParaRPr lang="en-GB" sz="1200" dirty="0">
              <a:solidFill>
                <a:srgbClr val="000000"/>
              </a:solidFill>
              <a:latin typeface="Calibri" pitchFamily="34" charset="0"/>
              <a:cs typeface="Calibri" pitchFamily="34" charset="0"/>
            </a:endParaRPr>
          </a:p>
          <a:p>
            <a:pPr marL="342900" indent="-342900">
              <a:buFont typeface="Arial" charset="0"/>
              <a:buAutoNum type="arabicPeriod"/>
            </a:pPr>
            <a:r>
              <a:rPr lang="en-US" sz="1200" dirty="0">
                <a:latin typeface="Calibri" pitchFamily="34" charset="0"/>
                <a:cs typeface="Calibri" pitchFamily="34" charset="0"/>
              </a:rPr>
              <a:t>Do you use the correct rigging method to do the job?</a:t>
            </a:r>
          </a:p>
          <a:p>
            <a:pPr marL="342900" indent="-342900">
              <a:buFontTx/>
              <a:buAutoNum type="arabicPeriod"/>
            </a:pPr>
            <a:r>
              <a:rPr lang="en-US" sz="1200" dirty="0">
                <a:solidFill>
                  <a:srgbClr val="000000"/>
                </a:solidFill>
                <a:latin typeface="Calibri" pitchFamily="34" charset="0"/>
                <a:cs typeface="Calibri" pitchFamily="34" charset="0"/>
              </a:rPr>
              <a:t>Do you consider if you are in the ‘line of fire’? </a:t>
            </a: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67525" y="2246293"/>
            <a:ext cx="46482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400" dirty="0">
                <a:latin typeface="Calibri" panose="020F0502020204030204" pitchFamily="34" charset="0"/>
              </a:rPr>
              <a:t>While moving a 13m pipe through a workshop gate, one end of the pipe hit an existing stand moving the load on the sling causing the pipe to drop on to the left foot of the technician assisting the movement.</a:t>
            </a:r>
          </a:p>
        </p:txBody>
      </p:sp>
      <p:pic>
        <p:nvPicPr>
          <p:cNvPr id="19"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218379" y="762000"/>
            <a:ext cx="1011043" cy="1011043"/>
          </a:xfrm>
          <a:prstGeom prst="rect">
            <a:avLst/>
          </a:prstGeom>
          <a:noFill/>
        </p:spPr>
      </p:pic>
      <p:pic>
        <p:nvPicPr>
          <p:cNvPr id="2" name="Picture 1"/>
          <p:cNvPicPr>
            <a:picLocks noChangeAspect="1"/>
          </p:cNvPicPr>
          <p:nvPr/>
        </p:nvPicPr>
        <p:blipFill rotWithShape="1">
          <a:blip r:embed="rId6">
            <a:extLst>
              <a:ext uri="{28A0092B-C50C-407E-A947-70E740481C1C}">
                <a14:useLocalDpi xmlns:a14="http://schemas.microsoft.com/office/drawing/2010/main" val="0"/>
              </a:ext>
            </a:extLst>
          </a:blip>
          <a:srcRect l="1973" t="9856" r="12950" b="15592"/>
          <a:stretch/>
        </p:blipFill>
        <p:spPr>
          <a:xfrm>
            <a:off x="5543550" y="1785512"/>
            <a:ext cx="3459355" cy="217604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92174</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5D88EA-5F43-417B-8A80-9407E5803871}">
  <ds:schemaRefs>
    <ds:schemaRef ds:uri="http://purl.org/dc/elements/1.1/"/>
    <ds:schemaRef ds:uri="http://purl.org/dc/terms/"/>
    <ds:schemaRef ds:uri="http://schemas.microsoft.com/office/2006/documentManagement/types"/>
    <ds:schemaRef ds:uri="4880E4F8-4B7D-4BDD-91E3-E10D47036ECA"/>
    <ds:schemaRef ds:uri="http://schemas.microsoft.com/office/2006/metadata/properties"/>
    <ds:schemaRef ds:uri="http://purl.org/dc/dcmitype/"/>
    <ds:schemaRef ds:uri="http://schemas.microsoft.com/sharepoint/v3/fields"/>
    <ds:schemaRef ds:uri="http://schemas.microsoft.com/office/infopath/2007/PartnerControls"/>
    <ds:schemaRef ds:uri="http://schemas.openxmlformats.org/package/2006/metadata/core-properties"/>
    <ds:schemaRef ds:uri="9d51eac6-a7d5-47f5-a119-63d146adb134"/>
    <ds:schemaRef ds:uri="4880e4f8-4b7d-4bdd-91e3-e10d47036eca"/>
    <ds:schemaRef ds:uri="http://schemas.microsoft.com/sharepoint/v3"/>
    <ds:schemaRef ds:uri="http://www.w3.org/XML/1998/namespace"/>
  </ds:schemaRefs>
</ds:datastoreItem>
</file>

<file path=customXml/itemProps2.xml><?xml version="1.0" encoding="utf-8"?>
<ds:datastoreItem xmlns:ds="http://schemas.openxmlformats.org/officeDocument/2006/customXml" ds:itemID="{B245AC4A-9E0B-4FF0-B129-BE3CE7BD850D}"/>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7926</TotalTime>
  <Words>154</Words>
  <Application>Microsoft Office PowerPoint</Application>
  <PresentationFormat>On-screen Show (4:3)</PresentationFormat>
  <Paragraphs>26</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796</cp:revision>
  <dcterms:created xsi:type="dcterms:W3CDTF">2001-05-03T06:07:08Z</dcterms:created>
  <dcterms:modified xsi:type="dcterms:W3CDTF">2024-04-15T11:56:52Z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