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8391" autoAdjust="0"/>
  </p:normalViewPr>
  <p:slideViewPr>
    <p:cSldViewPr>
      <p:cViewPr varScale="1">
        <p:scale>
          <a:sx n="116" d="100"/>
          <a:sy n="116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BFC7-B2D0-4E37-8C3E-F6335A414664}" type="datetimeFigureOut">
              <a:rPr lang="en-US" smtClean="0"/>
              <a:pPr/>
              <a:t>7/3/2019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C9798-BD02-4255-B90A-65F5B6BF1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6026161-7E6D-47DA-9480-04F3657FA99F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 descr="G:\MSE3\Mr Musleh\CD\sad\s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343400"/>
            <a:ext cx="946290" cy="2261104"/>
          </a:xfrm>
          <a:prstGeom prst="rect">
            <a:avLst/>
          </a:prstGeom>
          <a:noFill/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CCCCFF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0" y="43021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17394" y="1900015"/>
            <a:ext cx="620409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300" dirty="0" smtClean="0">
                <a:latin typeface="Calibri" pitchFamily="34" charset="0"/>
                <a:cs typeface="Calibri" pitchFamily="34" charset="0"/>
              </a:rPr>
              <a:t>A contractor employee was returning to work from his rest days using his private vehicle. After passing Qarn Alam roundabout towards Saih Rawl he crashed into the rear of a low bed trailer.</a:t>
            </a:r>
          </a:p>
          <a:p>
            <a:pPr algn="just"/>
            <a:r>
              <a:rPr lang="en-US" sz="1300" dirty="0" smtClean="0">
                <a:latin typeface="Calibri" pitchFamily="34" charset="0"/>
                <a:cs typeface="Calibri" pitchFamily="34" charset="0"/>
              </a:rPr>
              <a:t>Sadly, he passed away as a result of the incident. Our thoughts and prayers are with the family of the deceased.</a:t>
            </a:r>
            <a:endParaRPr lang="en-US" sz="1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Road Safety Alert </a:t>
            </a:r>
            <a:r>
              <a:rPr lang="en-GB" sz="16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n-US" sz="16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(Private vehicles)</a:t>
            </a:r>
            <a:endParaRPr lang="en-GB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252128"/>
              </p:ext>
            </p:extLst>
          </p:nvPr>
        </p:nvGraphicFramePr>
        <p:xfrm>
          <a:off x="1981200" y="762000"/>
          <a:ext cx="7010400" cy="967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45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Non-Work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Related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Commuting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(#02)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5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01/07/2019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@17:25Hrs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-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 Rawl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Area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22052" y="3654623"/>
            <a:ext cx="4343400" cy="307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304800" y="4038600"/>
            <a:ext cx="4419600" cy="990600"/>
          </a:xfrm>
          <a:prstGeom prst="wedgeRoundRectCallout">
            <a:avLst>
              <a:gd name="adj1" fmla="val 72023"/>
              <a:gd name="adj2" fmla="val 4036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3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risk commuting by private vehicle?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3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focus on the road ahead while driving?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continue driving if you are fatigued</a:t>
            </a:r>
            <a:r>
              <a:rPr lang="en-US" sz="13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300" dirty="0" smtClean="0">
                <a:latin typeface="Calibri" pitchFamily="34" charset="0"/>
                <a:cs typeface="Calibri" pitchFamily="34" charset="0"/>
              </a:rPr>
              <a:t>Do you always obey the speed limits</a:t>
            </a:r>
            <a:r>
              <a:rPr lang="en-US" sz="13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notification to your teams and use it in your tool box </a:t>
            </a:r>
            <a:r>
              <a:rPr lang="en-US" sz="1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talks</a:t>
            </a:r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sz="1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HSE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802" y="685800"/>
            <a:ext cx="1655595" cy="117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4138" y="1893240"/>
            <a:ext cx="2485437" cy="186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92175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18A7E96-7691-4752-819E-E6AEB20A09DA}"/>
</file>

<file path=customXml/itemProps2.xml><?xml version="1.0" encoding="utf-8"?>
<ds:datastoreItem xmlns:ds="http://schemas.openxmlformats.org/officeDocument/2006/customXml" ds:itemID="{AA38B208-44E7-4973-984D-85541D417AFE}"/>
</file>

<file path=customXml/itemProps3.xml><?xml version="1.0" encoding="utf-8"?>
<ds:datastoreItem xmlns:ds="http://schemas.openxmlformats.org/officeDocument/2006/customXml" ds:itemID="{B98217E3-82DF-43A3-AC13-91BA992677C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164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mu57720</dc:creator>
  <cp:lastModifiedBy>Morrow, Fulton MSE32</cp:lastModifiedBy>
  <cp:revision>112</cp:revision>
  <dcterms:created xsi:type="dcterms:W3CDTF">2015-05-19T11:51:25Z</dcterms:created>
  <dcterms:modified xsi:type="dcterms:W3CDTF">2019-07-03T07:24:17Z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