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81200"/>
            <a:ext cx="5562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85800" y="34258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talks,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825231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(#07)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07.07.2019 at 15:30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Bahja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Alert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3886200"/>
            <a:ext cx="5181600" cy="838200"/>
          </a:xfrm>
          <a:prstGeom prst="wedgeRoundRectCallout">
            <a:avLst>
              <a:gd name="adj1" fmla="val 60786"/>
              <a:gd name="adj2" fmla="val 96227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keep your hands and fingers away from pinch points?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identify all hazards before starting a task?</a:t>
            </a: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consider if you are in the ‘line of fire’? </a:t>
            </a: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82712" y="2259451"/>
            <a:ext cx="46482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1400" dirty="0">
                <a:latin typeface="Calibri" panose="020F0502020204030204" pitchFamily="34" charset="0"/>
              </a:rPr>
              <a:t>While inserting a pipe support under a newly installed pipeline, the support slipped crushing the Mason’s left hand index and middle fingers between the support and the pipe.</a:t>
            </a:r>
            <a:endParaRPr lang="en-US" sz="1400" dirty="0">
              <a:latin typeface="Calibri" panose="020F0502020204030204" pitchFamily="34" charset="0"/>
            </a:endParaRPr>
          </a:p>
        </p:txBody>
      </p:sp>
      <p:pic>
        <p:nvPicPr>
          <p:cNvPr id="17" name="Picture 16" descr="SQASHED Finger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28600" y="762000"/>
            <a:ext cx="1066800" cy="118720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62600" y="1820022"/>
            <a:ext cx="3352800" cy="22185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2628783"/>
            <a:ext cx="141801" cy="849869"/>
          </a:xfrm>
          <a:prstGeom prst="rect">
            <a:avLst/>
          </a:prstGeom>
        </p:spPr>
      </p:pic>
      <p:sp>
        <p:nvSpPr>
          <p:cNvPr id="7" name="Explosion 1 6"/>
          <p:cNvSpPr/>
          <p:nvPr/>
        </p:nvSpPr>
        <p:spPr bwMode="auto">
          <a:xfrm>
            <a:off x="7081300" y="2457008"/>
            <a:ext cx="457200" cy="414711"/>
          </a:xfrm>
          <a:prstGeom prst="irregularSeal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 flipV="1">
            <a:off x="7402366" y="2819402"/>
            <a:ext cx="318276" cy="13730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071236" y="4140528"/>
            <a:ext cx="1453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+mj-lt"/>
              </a:rPr>
              <a:t>crush point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92176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5D88EA-5F43-417B-8A80-9407E5803871}">
  <ds:schemaRefs>
    <ds:schemaRef ds:uri="http://purl.org/dc/elements/1.1/"/>
    <ds:schemaRef ds:uri="http://schemas.microsoft.com/office/infopath/2007/PartnerControls"/>
    <ds:schemaRef ds:uri="http://schemas.microsoft.com/sharepoint/v3"/>
    <ds:schemaRef ds:uri="4880E4F8-4B7D-4BDD-91E3-E10D47036ECA"/>
    <ds:schemaRef ds:uri="http://purl.org/dc/terms/"/>
    <ds:schemaRef ds:uri="9d51eac6-a7d5-47f5-a119-63d146adb134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sharepoint/v3/fields"/>
    <ds:schemaRef ds:uri="http://schemas.openxmlformats.org/package/2006/metadata/core-properties"/>
    <ds:schemaRef ds:uri="4880e4f8-4b7d-4bdd-91e3-e10d47036ec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70E761-02FF-4C0A-B233-1006EE03D08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7959</TotalTime>
  <Words>133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800</cp:revision>
  <dcterms:created xsi:type="dcterms:W3CDTF">2001-05-03T06:07:08Z</dcterms:created>
  <dcterms:modified xsi:type="dcterms:W3CDTF">2024-04-15T11:56:04Z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