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talks,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523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07.07.2019 at 15:30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181600" cy="838200"/>
          </a:xfrm>
          <a:prstGeom prst="wedgeRoundRectCallout">
            <a:avLst>
              <a:gd name="adj1" fmla="val 60786"/>
              <a:gd name="adj2" fmla="val 9622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2712" y="2259451"/>
            <a:ext cx="464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</a:rPr>
              <a:t>While inserting a pipe support under a newly installed pipeline, the support slipped crushing the Mason’s left hand index and middle fingers between the support and the pipe.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1820022"/>
            <a:ext cx="3352800" cy="2218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28783"/>
            <a:ext cx="141801" cy="849869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 bwMode="auto">
          <a:xfrm>
            <a:off x="7081300" y="2457008"/>
            <a:ext cx="457200" cy="414711"/>
          </a:xfrm>
          <a:prstGeom prst="irregularSeal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402366" y="2819402"/>
            <a:ext cx="318276" cy="1373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071236" y="4140528"/>
            <a:ext cx="145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crush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schemas.microsoft.com/office/infopath/2007/PartnerControls"/>
    <ds:schemaRef ds:uri="http://schemas.microsoft.com/sharepoint/v3"/>
    <ds:schemaRef ds:uri="4880E4F8-4B7D-4BDD-91E3-E10D47036ECA"/>
    <ds:schemaRef ds:uri="http://purl.org/dc/terms/"/>
    <ds:schemaRef ds:uri="9d51eac6-a7d5-47f5-a119-63d146adb13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sharepoint/v3/fields"/>
    <ds:schemaRef ds:uri="http://schemas.openxmlformats.org/package/2006/metadata/core-properties"/>
    <ds:schemaRef ds:uri="4880e4f8-4b7d-4bdd-91e3-e10d47036e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C3DBCC-3E82-4437-93C1-29E12E017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</TotalTime>
  <Words>133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800</cp:revision>
  <dcterms:created xsi:type="dcterms:W3CDTF">2001-05-03T06:07:08Z</dcterms:created>
  <dcterms:modified xsi:type="dcterms:W3CDTF">2024-04-15T11:56:04Z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