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621657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(#08)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09.07.2019 at 12:40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Nimr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181600" cy="838200"/>
          </a:xfrm>
          <a:prstGeom prst="wedgeRoundRectCallout">
            <a:avLst>
              <a:gd name="adj1" fmla="val 60786"/>
              <a:gd name="adj2" fmla="val 9622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follow the correct manual handling procedure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keep your hands and fingers away from pinch points?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identify all hazards before starting a task?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if you are in the ‘line of fire’? 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82712" y="2213283"/>
            <a:ext cx="464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</a:rPr>
              <a:t>While lowering the jackhammer to the ground from his shoulder, the handle of the jackhammer crushed the helper’s left hand causing multiple fractures. </a:t>
            </a:r>
            <a:endParaRPr lang="en-US" sz="1600" dirty="0">
              <a:latin typeface="Calibri" panose="020F0502020204030204" pitchFamily="34" charset="0"/>
            </a:endParaRPr>
          </a:p>
        </p:txBody>
      </p:sp>
      <p:pic>
        <p:nvPicPr>
          <p:cNvPr id="17" name="Picture 16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762000"/>
            <a:ext cx="1066800" cy="11872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73"/>
          <a:stretch/>
        </p:blipFill>
        <p:spPr>
          <a:xfrm>
            <a:off x="5543551" y="1820022"/>
            <a:ext cx="3524250" cy="2218578"/>
          </a:xfrm>
          <a:prstGeom prst="rect">
            <a:avLst/>
          </a:prstGeom>
        </p:spPr>
      </p:pic>
      <p:sp>
        <p:nvSpPr>
          <p:cNvPr id="7" name="Explosion 1 6"/>
          <p:cNvSpPr/>
          <p:nvPr/>
        </p:nvSpPr>
        <p:spPr bwMode="auto">
          <a:xfrm>
            <a:off x="7848600" y="2170196"/>
            <a:ext cx="598592" cy="703390"/>
          </a:xfrm>
          <a:prstGeom prst="irregularSeal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8001000" y="2589931"/>
            <a:ext cx="214758" cy="15922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179543" y="4234885"/>
            <a:ext cx="1453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crush point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92177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906A2E-74C9-48E4-B5B8-2B8E4A36B3D5}"/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purl.org/dc/terms/"/>
    <ds:schemaRef ds:uri="http://purl.org/dc/elements/1.1/"/>
    <ds:schemaRef ds:uri="4880e4f8-4b7d-4bdd-91e3-e10d47036eca"/>
    <ds:schemaRef ds:uri="http://purl.org/dc/dcmitype/"/>
    <ds:schemaRef ds:uri="http://schemas.openxmlformats.org/package/2006/metadata/core-properties"/>
    <ds:schemaRef ds:uri="9d51eac6-a7d5-47f5-a119-63d146adb134"/>
    <ds:schemaRef ds:uri="http://www.w3.org/XML/1998/namespace"/>
    <ds:schemaRef ds:uri="http://schemas.microsoft.com/sharepoint/v3/fields"/>
    <ds:schemaRef ds:uri="4880E4F8-4B7D-4BDD-91E3-E10D47036EC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7974</TotalTime>
  <Words>137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801</cp:revision>
  <dcterms:created xsi:type="dcterms:W3CDTF">2001-05-03T06:07:08Z</dcterms:created>
  <dcterms:modified xsi:type="dcterms:W3CDTF">2024-04-15T11:55:40Z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